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5" r:id="rId1"/>
  </p:sldMasterIdLst>
  <p:notesMasterIdLst>
    <p:notesMasterId r:id="rId24"/>
  </p:notesMasterIdLst>
  <p:handoutMasterIdLst>
    <p:handoutMasterId r:id="rId25"/>
  </p:handoutMasterIdLst>
  <p:sldIdLst>
    <p:sldId id="265" r:id="rId2"/>
    <p:sldId id="272" r:id="rId3"/>
    <p:sldId id="940" r:id="rId4"/>
    <p:sldId id="882" r:id="rId5"/>
    <p:sldId id="943" r:id="rId6"/>
    <p:sldId id="880" r:id="rId7"/>
    <p:sldId id="909" r:id="rId8"/>
    <p:sldId id="910" r:id="rId9"/>
    <p:sldId id="257" r:id="rId10"/>
    <p:sldId id="917" r:id="rId11"/>
    <p:sldId id="931" r:id="rId12"/>
    <p:sldId id="932" r:id="rId13"/>
    <p:sldId id="944" r:id="rId14"/>
    <p:sldId id="933" r:id="rId15"/>
    <p:sldId id="934" r:id="rId16"/>
    <p:sldId id="923" r:id="rId17"/>
    <p:sldId id="924" r:id="rId18"/>
    <p:sldId id="926" r:id="rId19"/>
    <p:sldId id="927" r:id="rId20"/>
    <p:sldId id="928" r:id="rId21"/>
    <p:sldId id="929" r:id="rId22"/>
    <p:sldId id="277" r:id="rId23"/>
  </p:sldIdLst>
  <p:sldSz cx="12192000" cy="6858000"/>
  <p:notesSz cx="7099300" cy="10234613"/>
  <p:defaultTextStyle>
    <a:defPPr>
      <a:defRPr lang="en-US"/>
    </a:defPPr>
    <a:lvl1pPr algn="ctr" rtl="0" fontAlgn="base">
      <a:spcBef>
        <a:spcPct val="0"/>
      </a:spcBef>
      <a:spcAft>
        <a:spcPct val="0"/>
      </a:spcAft>
      <a:defRPr kern="1200">
        <a:solidFill>
          <a:schemeClr val="tx1"/>
        </a:solidFill>
        <a:latin typeface="Verdana" pitchFamily="34" charset="0"/>
        <a:ea typeface="+mn-ea"/>
        <a:cs typeface="Arial" charset="0"/>
      </a:defRPr>
    </a:lvl1pPr>
    <a:lvl2pPr marL="457200" algn="ctr" rtl="0" fontAlgn="base">
      <a:spcBef>
        <a:spcPct val="0"/>
      </a:spcBef>
      <a:spcAft>
        <a:spcPct val="0"/>
      </a:spcAft>
      <a:defRPr kern="1200">
        <a:solidFill>
          <a:schemeClr val="tx1"/>
        </a:solidFill>
        <a:latin typeface="Verdana" pitchFamily="34" charset="0"/>
        <a:ea typeface="+mn-ea"/>
        <a:cs typeface="Arial" charset="0"/>
      </a:defRPr>
    </a:lvl2pPr>
    <a:lvl3pPr marL="914400" algn="ctr" rtl="0" fontAlgn="base">
      <a:spcBef>
        <a:spcPct val="0"/>
      </a:spcBef>
      <a:spcAft>
        <a:spcPct val="0"/>
      </a:spcAft>
      <a:defRPr kern="1200">
        <a:solidFill>
          <a:schemeClr val="tx1"/>
        </a:solidFill>
        <a:latin typeface="Verdana" pitchFamily="34" charset="0"/>
        <a:ea typeface="+mn-ea"/>
        <a:cs typeface="Arial" charset="0"/>
      </a:defRPr>
    </a:lvl3pPr>
    <a:lvl4pPr marL="1371600" algn="ctr" rtl="0" fontAlgn="base">
      <a:spcBef>
        <a:spcPct val="0"/>
      </a:spcBef>
      <a:spcAft>
        <a:spcPct val="0"/>
      </a:spcAft>
      <a:defRPr kern="1200">
        <a:solidFill>
          <a:schemeClr val="tx1"/>
        </a:solidFill>
        <a:latin typeface="Verdana" pitchFamily="34" charset="0"/>
        <a:ea typeface="+mn-ea"/>
        <a:cs typeface="Arial" charset="0"/>
      </a:defRPr>
    </a:lvl4pPr>
    <a:lvl5pPr marL="1828800" algn="ctr" rtl="0" fontAlgn="base">
      <a:spcBef>
        <a:spcPct val="0"/>
      </a:spcBef>
      <a:spcAft>
        <a:spcPct val="0"/>
      </a:spcAft>
      <a:defRPr kern="1200">
        <a:solidFill>
          <a:schemeClr val="tx1"/>
        </a:solidFill>
        <a:latin typeface="Verdana" pitchFamily="34" charset="0"/>
        <a:ea typeface="+mn-ea"/>
        <a:cs typeface="Arial" charset="0"/>
      </a:defRPr>
    </a:lvl5pPr>
    <a:lvl6pPr marL="2286000" algn="l" defTabSz="914400" rtl="0" eaLnBrk="1" latinLnBrk="0" hangingPunct="1">
      <a:defRPr kern="1200">
        <a:solidFill>
          <a:schemeClr val="tx1"/>
        </a:solidFill>
        <a:latin typeface="Verdana" pitchFamily="34" charset="0"/>
        <a:ea typeface="+mn-ea"/>
        <a:cs typeface="Arial" charset="0"/>
      </a:defRPr>
    </a:lvl6pPr>
    <a:lvl7pPr marL="2743200" algn="l" defTabSz="914400" rtl="0" eaLnBrk="1" latinLnBrk="0" hangingPunct="1">
      <a:defRPr kern="1200">
        <a:solidFill>
          <a:schemeClr val="tx1"/>
        </a:solidFill>
        <a:latin typeface="Verdana" pitchFamily="34" charset="0"/>
        <a:ea typeface="+mn-ea"/>
        <a:cs typeface="Arial" charset="0"/>
      </a:defRPr>
    </a:lvl7pPr>
    <a:lvl8pPr marL="3200400" algn="l" defTabSz="914400" rtl="0" eaLnBrk="1" latinLnBrk="0" hangingPunct="1">
      <a:defRPr kern="1200">
        <a:solidFill>
          <a:schemeClr val="tx1"/>
        </a:solidFill>
        <a:latin typeface="Verdana" pitchFamily="34" charset="0"/>
        <a:ea typeface="+mn-ea"/>
        <a:cs typeface="Arial" charset="0"/>
      </a:defRPr>
    </a:lvl8pPr>
    <a:lvl9pPr marL="3657600" algn="l" defTabSz="914400" rtl="0" eaLnBrk="1" latinLnBrk="0" hangingPunct="1">
      <a:defRPr kern="1200">
        <a:solidFill>
          <a:schemeClr val="tx1"/>
        </a:solidFill>
        <a:latin typeface="Verdana" pitchFamily="34"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Şaika Şener" initials="ŞŞ" lastIdx="1" clrIdx="0">
    <p:extLst>
      <p:ext uri="{19B8F6BF-5375-455C-9EA6-DF929625EA0E}">
        <p15:presenceInfo xmlns:p15="http://schemas.microsoft.com/office/powerpoint/2012/main" userId="51a8aa86e4d08c2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872F"/>
    <a:srgbClr val="448B35"/>
    <a:srgbClr val="4BACC6"/>
    <a:srgbClr val="5767B4"/>
    <a:srgbClr val="0A0907"/>
    <a:srgbClr val="28A76F"/>
    <a:srgbClr val="E85250"/>
    <a:srgbClr val="F79646"/>
    <a:srgbClr val="941126"/>
    <a:srgbClr val="9C13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Açık Stil 1 - Vurgu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4C1A8A3-306A-4EB7-A6B1-4F7E0EB9C5D6}" styleName="Orta Stil 3 - Vurgu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A111915-BE36-4E01-A7E5-04B1672EAD32}" styleName="Açık Stil 2 - Vurgu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Açık Stil 3 - Vurgu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Orta Stil 2 - Vurgu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Orta Stil 2 - Vurgu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Tema Uygulanmış Stil 1 - Vurgu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ema Uygulanmış Stil 2 - Vurgu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Orta Stil 2 - Vurgu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Açık Stil 1 - Vurgu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7853C-536D-4A76-A0AE-DD22124D55A5}" styleName="Tema Uygulanmış Stil 1 - Vurgu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0A15C55-8517-42AA-B614-E9B94910E393}" styleName="Orta Stil 2 - Vurgu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2833802-FEF1-4C79-8D5D-14CF1EAF98D9}" styleName="Açık Stil 2 - Vurgu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51" autoAdjust="0"/>
    <p:restoredTop sz="96866" autoAdjust="0"/>
  </p:normalViewPr>
  <p:slideViewPr>
    <p:cSldViewPr>
      <p:cViewPr varScale="1">
        <p:scale>
          <a:sx n="104" d="100"/>
          <a:sy n="104" d="100"/>
        </p:scale>
        <p:origin x="126" y="648"/>
      </p:cViewPr>
      <p:guideLst>
        <p:guide orient="horz" pos="2160"/>
        <p:guide pos="3840"/>
      </p:guideLst>
    </p:cSldViewPr>
  </p:slideViewPr>
  <p:outlineViewPr>
    <p:cViewPr>
      <p:scale>
        <a:sx n="33" d="100"/>
        <a:sy n="33" d="100"/>
      </p:scale>
      <p:origin x="0" y="3048"/>
    </p:cViewPr>
  </p:outlineViewPr>
  <p:notesTextViewPr>
    <p:cViewPr>
      <p:scale>
        <a:sx n="100" d="100"/>
        <a:sy n="100" d="100"/>
      </p:scale>
      <p:origin x="0" y="0"/>
    </p:cViewPr>
  </p:notesTextViewPr>
  <p:sorterViewPr>
    <p:cViewPr>
      <p:scale>
        <a:sx n="84" d="100"/>
        <a:sy n="84"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7950B7-2BDC-40F2-9886-9021302D46F9}" type="doc">
      <dgm:prSet loTypeId="urn:microsoft.com/office/officeart/2005/8/layout/process1" loCatId="process" qsTypeId="urn:microsoft.com/office/officeart/2005/8/quickstyle/simple1" qsCatId="simple" csTypeId="urn:microsoft.com/office/officeart/2005/8/colors/colorful4" csCatId="colorful" phldr="1"/>
      <dgm:spPr/>
    </dgm:pt>
    <dgm:pt modelId="{717E3F05-0AAC-4892-A35F-6CE4DAAB7291}">
      <dgm:prSet phldrT="[Text]" custT="1"/>
      <dgm:spPr/>
      <dgm:t>
        <a:bodyPr/>
        <a:lstStyle/>
        <a:p>
          <a:r>
            <a:rPr lang="tr-TR" sz="1050" dirty="0" err="1" smtClean="0"/>
            <a:t>Preparation</a:t>
          </a:r>
          <a:r>
            <a:rPr lang="tr-TR" sz="1050" dirty="0" smtClean="0"/>
            <a:t> of the Components</a:t>
          </a:r>
          <a:endParaRPr lang="tr-TR" sz="1050" dirty="0"/>
        </a:p>
      </dgm:t>
    </dgm:pt>
    <dgm:pt modelId="{61FB9CB7-6DC3-40B8-A345-4402532E2579}" type="parTrans" cxnId="{77AA8993-3B4E-4795-83C7-2D61E6FC6E87}">
      <dgm:prSet/>
      <dgm:spPr/>
      <dgm:t>
        <a:bodyPr/>
        <a:lstStyle/>
        <a:p>
          <a:endParaRPr lang="tr-TR" sz="1400"/>
        </a:p>
      </dgm:t>
    </dgm:pt>
    <dgm:pt modelId="{18E72672-66E6-44B3-92A3-C3A582FCA756}" type="sibTrans" cxnId="{77AA8993-3B4E-4795-83C7-2D61E6FC6E87}">
      <dgm:prSet custT="1"/>
      <dgm:spPr/>
      <dgm:t>
        <a:bodyPr/>
        <a:lstStyle/>
        <a:p>
          <a:endParaRPr lang="tr-TR" sz="800"/>
        </a:p>
      </dgm:t>
    </dgm:pt>
    <dgm:pt modelId="{CB246F9B-6A14-40F7-86A7-EE2A0540F7F5}">
      <dgm:prSet phldrT="[Text]" custT="1"/>
      <dgm:spPr/>
      <dgm:t>
        <a:bodyPr/>
        <a:lstStyle/>
        <a:p>
          <a:r>
            <a:rPr lang="tr-TR" sz="1050" dirty="0" err="1" smtClean="0"/>
            <a:t>Preparation</a:t>
          </a:r>
          <a:r>
            <a:rPr lang="tr-TR" sz="1050" dirty="0" smtClean="0"/>
            <a:t> of the SMD</a:t>
          </a:r>
          <a:endParaRPr lang="tr-TR" sz="1050" dirty="0"/>
        </a:p>
      </dgm:t>
    </dgm:pt>
    <dgm:pt modelId="{0C71FE42-8702-4670-88AF-C4B860989BBC}" type="parTrans" cxnId="{6E1C2025-867F-48D0-B4C3-F397751CF052}">
      <dgm:prSet/>
      <dgm:spPr/>
      <dgm:t>
        <a:bodyPr/>
        <a:lstStyle/>
        <a:p>
          <a:endParaRPr lang="tr-TR" sz="1400"/>
        </a:p>
      </dgm:t>
    </dgm:pt>
    <dgm:pt modelId="{252D9755-31DA-46A7-AD63-1F51271A3793}" type="sibTrans" cxnId="{6E1C2025-867F-48D0-B4C3-F397751CF052}">
      <dgm:prSet custT="1"/>
      <dgm:spPr/>
      <dgm:t>
        <a:bodyPr/>
        <a:lstStyle/>
        <a:p>
          <a:endParaRPr lang="tr-TR" sz="800"/>
        </a:p>
      </dgm:t>
    </dgm:pt>
    <dgm:pt modelId="{ADBECC7B-66FA-463E-9ECB-81F41AA462F2}">
      <dgm:prSet phldrT="[Text]" custT="1"/>
      <dgm:spPr/>
      <dgm:t>
        <a:bodyPr/>
        <a:lstStyle/>
        <a:p>
          <a:r>
            <a:rPr lang="tr-TR" sz="1050" dirty="0" smtClean="0"/>
            <a:t>PCB </a:t>
          </a:r>
          <a:r>
            <a:rPr lang="tr-TR" sz="1050" dirty="0" err="1" smtClean="0"/>
            <a:t>Cleaning</a:t>
          </a:r>
          <a:endParaRPr lang="tr-TR" sz="1050" dirty="0"/>
        </a:p>
      </dgm:t>
    </dgm:pt>
    <dgm:pt modelId="{B13EF70D-F228-448D-A54F-345EEA04FCB5}" type="parTrans" cxnId="{8CE70CEE-1AD8-4687-A693-8F3887F66DC4}">
      <dgm:prSet/>
      <dgm:spPr/>
      <dgm:t>
        <a:bodyPr/>
        <a:lstStyle/>
        <a:p>
          <a:endParaRPr lang="tr-TR" sz="1400"/>
        </a:p>
      </dgm:t>
    </dgm:pt>
    <dgm:pt modelId="{2C7D98C1-D4B3-4661-8016-F00DA1EFF1E0}" type="sibTrans" cxnId="{8CE70CEE-1AD8-4687-A693-8F3887F66DC4}">
      <dgm:prSet custT="1"/>
      <dgm:spPr/>
      <dgm:t>
        <a:bodyPr/>
        <a:lstStyle/>
        <a:p>
          <a:endParaRPr lang="tr-TR" sz="800"/>
        </a:p>
      </dgm:t>
    </dgm:pt>
    <dgm:pt modelId="{5EC7633F-FE8E-43C0-AD11-186DB933E5E3}">
      <dgm:prSet phldrT="[Text]" custT="1"/>
      <dgm:spPr/>
      <dgm:t>
        <a:bodyPr/>
        <a:lstStyle/>
        <a:p>
          <a:r>
            <a:rPr lang="tr-TR" sz="1050" dirty="0" smtClean="0"/>
            <a:t>Assembly of </a:t>
          </a:r>
          <a:r>
            <a:rPr lang="tr-TR" sz="1050" dirty="0" smtClean="0"/>
            <a:t>the SMD </a:t>
          </a:r>
          <a:endParaRPr lang="tr-TR" sz="1050" dirty="0"/>
        </a:p>
      </dgm:t>
    </dgm:pt>
    <dgm:pt modelId="{987F2EBD-1B7D-48FE-A012-BDAEB8082B32}" type="parTrans" cxnId="{8DADF241-7D15-41F4-B8B7-DFCFA3C6866D}">
      <dgm:prSet/>
      <dgm:spPr/>
      <dgm:t>
        <a:bodyPr/>
        <a:lstStyle/>
        <a:p>
          <a:endParaRPr lang="tr-TR" sz="1400"/>
        </a:p>
      </dgm:t>
    </dgm:pt>
    <dgm:pt modelId="{6FBB36FF-E787-46B7-BB28-F12A3C7ADD9E}" type="sibTrans" cxnId="{8DADF241-7D15-41F4-B8B7-DFCFA3C6866D}">
      <dgm:prSet custT="1"/>
      <dgm:spPr/>
      <dgm:t>
        <a:bodyPr/>
        <a:lstStyle/>
        <a:p>
          <a:endParaRPr lang="tr-TR" sz="800"/>
        </a:p>
      </dgm:t>
    </dgm:pt>
    <dgm:pt modelId="{41981A5A-1CB7-4ECD-917E-D9DB94BC3889}">
      <dgm:prSet phldrT="[Text]" custT="1"/>
      <dgm:spPr/>
      <dgm:t>
        <a:bodyPr/>
        <a:lstStyle/>
        <a:p>
          <a:r>
            <a:rPr lang="tr-TR" sz="1050" dirty="0" err="1" smtClean="0"/>
            <a:t>Automated</a:t>
          </a:r>
          <a:r>
            <a:rPr lang="tr-TR" sz="1050" dirty="0" smtClean="0"/>
            <a:t> </a:t>
          </a:r>
          <a:r>
            <a:rPr lang="tr-TR" sz="1050" dirty="0" err="1" smtClean="0"/>
            <a:t>Optic</a:t>
          </a:r>
          <a:r>
            <a:rPr lang="tr-TR" sz="1050" dirty="0" smtClean="0"/>
            <a:t> </a:t>
          </a:r>
          <a:r>
            <a:rPr lang="tr-TR" sz="1050" dirty="0" err="1" smtClean="0"/>
            <a:t>Inspection</a:t>
          </a:r>
          <a:endParaRPr lang="tr-TR" sz="1050" dirty="0"/>
        </a:p>
      </dgm:t>
    </dgm:pt>
    <dgm:pt modelId="{1BBA6547-E481-433D-8834-653DED937DC9}" type="parTrans" cxnId="{E55C7552-401F-45B3-8F3F-86228B5736FC}">
      <dgm:prSet/>
      <dgm:spPr/>
      <dgm:t>
        <a:bodyPr/>
        <a:lstStyle/>
        <a:p>
          <a:endParaRPr lang="tr-TR" sz="1400"/>
        </a:p>
      </dgm:t>
    </dgm:pt>
    <dgm:pt modelId="{556A2C51-A2B2-4FE0-AA9A-49DDE07D0DA4}" type="sibTrans" cxnId="{E55C7552-401F-45B3-8F3F-86228B5736FC}">
      <dgm:prSet custT="1"/>
      <dgm:spPr/>
      <dgm:t>
        <a:bodyPr/>
        <a:lstStyle/>
        <a:p>
          <a:endParaRPr lang="tr-TR" sz="800"/>
        </a:p>
      </dgm:t>
    </dgm:pt>
    <dgm:pt modelId="{2BB18CA2-4EA1-491B-B9B2-C65A2A069070}">
      <dgm:prSet phldrT="[Text]" custT="1"/>
      <dgm:spPr/>
      <dgm:t>
        <a:bodyPr/>
        <a:lstStyle/>
        <a:p>
          <a:r>
            <a:rPr lang="tr-TR" sz="1050" dirty="0" err="1" smtClean="0"/>
            <a:t>Selective</a:t>
          </a:r>
          <a:r>
            <a:rPr lang="tr-TR" sz="1050" dirty="0" smtClean="0"/>
            <a:t> </a:t>
          </a:r>
          <a:r>
            <a:rPr lang="tr-TR" sz="1050" dirty="0" err="1" smtClean="0"/>
            <a:t>Soldering</a:t>
          </a:r>
          <a:endParaRPr lang="tr-TR" sz="1050" dirty="0"/>
        </a:p>
      </dgm:t>
    </dgm:pt>
    <dgm:pt modelId="{472AE42B-0769-420D-BF45-93BE133E2FEF}" type="parTrans" cxnId="{8A08CEE8-5493-4D09-ADCA-B268E880A107}">
      <dgm:prSet/>
      <dgm:spPr/>
      <dgm:t>
        <a:bodyPr/>
        <a:lstStyle/>
        <a:p>
          <a:endParaRPr lang="tr-TR" sz="1400"/>
        </a:p>
      </dgm:t>
    </dgm:pt>
    <dgm:pt modelId="{874E29F6-72D6-48C8-B0B8-3CF7EAD0B13B}" type="sibTrans" cxnId="{8A08CEE8-5493-4D09-ADCA-B268E880A107}">
      <dgm:prSet/>
      <dgm:spPr/>
      <dgm:t>
        <a:bodyPr/>
        <a:lstStyle/>
        <a:p>
          <a:endParaRPr lang="tr-TR" sz="1400"/>
        </a:p>
      </dgm:t>
    </dgm:pt>
    <dgm:pt modelId="{1D0B4FC8-7CDE-47DE-AC92-FD0718F431F8}" type="pres">
      <dgm:prSet presAssocID="{D87950B7-2BDC-40F2-9886-9021302D46F9}" presName="Name0" presStyleCnt="0">
        <dgm:presLayoutVars>
          <dgm:dir/>
          <dgm:resizeHandles val="exact"/>
        </dgm:presLayoutVars>
      </dgm:prSet>
      <dgm:spPr/>
    </dgm:pt>
    <dgm:pt modelId="{4D7A3483-6BB1-4966-BE97-8C6850942348}" type="pres">
      <dgm:prSet presAssocID="{717E3F05-0AAC-4892-A35F-6CE4DAAB7291}" presName="node" presStyleLbl="node1" presStyleIdx="0" presStyleCnt="6">
        <dgm:presLayoutVars>
          <dgm:bulletEnabled val="1"/>
        </dgm:presLayoutVars>
      </dgm:prSet>
      <dgm:spPr/>
      <dgm:t>
        <a:bodyPr/>
        <a:lstStyle/>
        <a:p>
          <a:endParaRPr lang="tr-TR"/>
        </a:p>
      </dgm:t>
    </dgm:pt>
    <dgm:pt modelId="{A7CC4A92-0F9C-4E40-8276-3ABE17115592}" type="pres">
      <dgm:prSet presAssocID="{18E72672-66E6-44B3-92A3-C3A582FCA756}" presName="sibTrans" presStyleLbl="sibTrans2D1" presStyleIdx="0" presStyleCnt="5"/>
      <dgm:spPr/>
      <dgm:t>
        <a:bodyPr/>
        <a:lstStyle/>
        <a:p>
          <a:endParaRPr lang="tr-TR"/>
        </a:p>
      </dgm:t>
    </dgm:pt>
    <dgm:pt modelId="{3C35E022-257E-4510-B87E-A59728D1E006}" type="pres">
      <dgm:prSet presAssocID="{18E72672-66E6-44B3-92A3-C3A582FCA756}" presName="connectorText" presStyleLbl="sibTrans2D1" presStyleIdx="0" presStyleCnt="5"/>
      <dgm:spPr/>
      <dgm:t>
        <a:bodyPr/>
        <a:lstStyle/>
        <a:p>
          <a:endParaRPr lang="tr-TR"/>
        </a:p>
      </dgm:t>
    </dgm:pt>
    <dgm:pt modelId="{4E833891-C56E-4897-9B3F-FCBBB4620BEB}" type="pres">
      <dgm:prSet presAssocID="{CB246F9B-6A14-40F7-86A7-EE2A0540F7F5}" presName="node" presStyleLbl="node1" presStyleIdx="1" presStyleCnt="6">
        <dgm:presLayoutVars>
          <dgm:bulletEnabled val="1"/>
        </dgm:presLayoutVars>
      </dgm:prSet>
      <dgm:spPr/>
      <dgm:t>
        <a:bodyPr/>
        <a:lstStyle/>
        <a:p>
          <a:endParaRPr lang="tr-TR"/>
        </a:p>
      </dgm:t>
    </dgm:pt>
    <dgm:pt modelId="{126ADBD2-F846-4707-A859-29999F1E5578}" type="pres">
      <dgm:prSet presAssocID="{252D9755-31DA-46A7-AD63-1F51271A3793}" presName="sibTrans" presStyleLbl="sibTrans2D1" presStyleIdx="1" presStyleCnt="5"/>
      <dgm:spPr/>
      <dgm:t>
        <a:bodyPr/>
        <a:lstStyle/>
        <a:p>
          <a:endParaRPr lang="tr-TR"/>
        </a:p>
      </dgm:t>
    </dgm:pt>
    <dgm:pt modelId="{6FA6ADDD-E78A-4E2C-9089-3F06B206C9D3}" type="pres">
      <dgm:prSet presAssocID="{252D9755-31DA-46A7-AD63-1F51271A3793}" presName="connectorText" presStyleLbl="sibTrans2D1" presStyleIdx="1" presStyleCnt="5"/>
      <dgm:spPr/>
      <dgm:t>
        <a:bodyPr/>
        <a:lstStyle/>
        <a:p>
          <a:endParaRPr lang="tr-TR"/>
        </a:p>
      </dgm:t>
    </dgm:pt>
    <dgm:pt modelId="{122271F0-8190-4CE6-8FCA-26E719875D4D}" type="pres">
      <dgm:prSet presAssocID="{ADBECC7B-66FA-463E-9ECB-81F41AA462F2}" presName="node" presStyleLbl="node1" presStyleIdx="2" presStyleCnt="6">
        <dgm:presLayoutVars>
          <dgm:bulletEnabled val="1"/>
        </dgm:presLayoutVars>
      </dgm:prSet>
      <dgm:spPr/>
      <dgm:t>
        <a:bodyPr/>
        <a:lstStyle/>
        <a:p>
          <a:endParaRPr lang="tr-TR"/>
        </a:p>
      </dgm:t>
    </dgm:pt>
    <dgm:pt modelId="{56F609BE-5B9E-4AF0-92C7-A4F3854601F5}" type="pres">
      <dgm:prSet presAssocID="{2C7D98C1-D4B3-4661-8016-F00DA1EFF1E0}" presName="sibTrans" presStyleLbl="sibTrans2D1" presStyleIdx="2" presStyleCnt="5"/>
      <dgm:spPr/>
      <dgm:t>
        <a:bodyPr/>
        <a:lstStyle/>
        <a:p>
          <a:endParaRPr lang="tr-TR"/>
        </a:p>
      </dgm:t>
    </dgm:pt>
    <dgm:pt modelId="{7CFBF359-C396-49A7-9D9A-E6A6F2616B54}" type="pres">
      <dgm:prSet presAssocID="{2C7D98C1-D4B3-4661-8016-F00DA1EFF1E0}" presName="connectorText" presStyleLbl="sibTrans2D1" presStyleIdx="2" presStyleCnt="5"/>
      <dgm:spPr/>
      <dgm:t>
        <a:bodyPr/>
        <a:lstStyle/>
        <a:p>
          <a:endParaRPr lang="tr-TR"/>
        </a:p>
      </dgm:t>
    </dgm:pt>
    <dgm:pt modelId="{CDD9AE68-0E23-487B-B55E-E13AA3BB84E7}" type="pres">
      <dgm:prSet presAssocID="{5EC7633F-FE8E-43C0-AD11-186DB933E5E3}" presName="node" presStyleLbl="node1" presStyleIdx="3" presStyleCnt="6">
        <dgm:presLayoutVars>
          <dgm:bulletEnabled val="1"/>
        </dgm:presLayoutVars>
      </dgm:prSet>
      <dgm:spPr/>
      <dgm:t>
        <a:bodyPr/>
        <a:lstStyle/>
        <a:p>
          <a:endParaRPr lang="tr-TR"/>
        </a:p>
      </dgm:t>
    </dgm:pt>
    <dgm:pt modelId="{70A4FB6B-DDB5-40F9-8AA4-199A9B8F0B22}" type="pres">
      <dgm:prSet presAssocID="{6FBB36FF-E787-46B7-BB28-F12A3C7ADD9E}" presName="sibTrans" presStyleLbl="sibTrans2D1" presStyleIdx="3" presStyleCnt="5"/>
      <dgm:spPr/>
      <dgm:t>
        <a:bodyPr/>
        <a:lstStyle/>
        <a:p>
          <a:endParaRPr lang="tr-TR"/>
        </a:p>
      </dgm:t>
    </dgm:pt>
    <dgm:pt modelId="{7530CA03-4830-4A54-856C-CBBB383B367F}" type="pres">
      <dgm:prSet presAssocID="{6FBB36FF-E787-46B7-BB28-F12A3C7ADD9E}" presName="connectorText" presStyleLbl="sibTrans2D1" presStyleIdx="3" presStyleCnt="5"/>
      <dgm:spPr/>
      <dgm:t>
        <a:bodyPr/>
        <a:lstStyle/>
        <a:p>
          <a:endParaRPr lang="tr-TR"/>
        </a:p>
      </dgm:t>
    </dgm:pt>
    <dgm:pt modelId="{8C8E2CAA-E788-4D4C-B27C-54AA7DD74E2C}" type="pres">
      <dgm:prSet presAssocID="{41981A5A-1CB7-4ECD-917E-D9DB94BC3889}" presName="node" presStyleLbl="node1" presStyleIdx="4" presStyleCnt="6">
        <dgm:presLayoutVars>
          <dgm:bulletEnabled val="1"/>
        </dgm:presLayoutVars>
      </dgm:prSet>
      <dgm:spPr/>
      <dgm:t>
        <a:bodyPr/>
        <a:lstStyle/>
        <a:p>
          <a:endParaRPr lang="tr-TR"/>
        </a:p>
      </dgm:t>
    </dgm:pt>
    <dgm:pt modelId="{4D549BF8-F093-438E-B5B7-E0D291300ACC}" type="pres">
      <dgm:prSet presAssocID="{556A2C51-A2B2-4FE0-AA9A-49DDE07D0DA4}" presName="sibTrans" presStyleLbl="sibTrans2D1" presStyleIdx="4" presStyleCnt="5"/>
      <dgm:spPr/>
      <dgm:t>
        <a:bodyPr/>
        <a:lstStyle/>
        <a:p>
          <a:endParaRPr lang="tr-TR"/>
        </a:p>
      </dgm:t>
    </dgm:pt>
    <dgm:pt modelId="{73AD7950-B461-4F7E-A953-B6F2D0529AA9}" type="pres">
      <dgm:prSet presAssocID="{556A2C51-A2B2-4FE0-AA9A-49DDE07D0DA4}" presName="connectorText" presStyleLbl="sibTrans2D1" presStyleIdx="4" presStyleCnt="5"/>
      <dgm:spPr/>
      <dgm:t>
        <a:bodyPr/>
        <a:lstStyle/>
        <a:p>
          <a:endParaRPr lang="tr-TR"/>
        </a:p>
      </dgm:t>
    </dgm:pt>
    <dgm:pt modelId="{4D7C9A76-F9AC-497A-80AD-964341E3FAA6}" type="pres">
      <dgm:prSet presAssocID="{2BB18CA2-4EA1-491B-B9B2-C65A2A069070}" presName="node" presStyleLbl="node1" presStyleIdx="5" presStyleCnt="6">
        <dgm:presLayoutVars>
          <dgm:bulletEnabled val="1"/>
        </dgm:presLayoutVars>
      </dgm:prSet>
      <dgm:spPr/>
      <dgm:t>
        <a:bodyPr/>
        <a:lstStyle/>
        <a:p>
          <a:endParaRPr lang="tr-TR"/>
        </a:p>
      </dgm:t>
    </dgm:pt>
  </dgm:ptLst>
  <dgm:cxnLst>
    <dgm:cxn modelId="{E18FDFDB-2CB6-4C39-B0DE-288CE28DE0CE}" type="presOf" srcId="{2C7D98C1-D4B3-4661-8016-F00DA1EFF1E0}" destId="{56F609BE-5B9E-4AF0-92C7-A4F3854601F5}" srcOrd="0" destOrd="0" presId="urn:microsoft.com/office/officeart/2005/8/layout/process1"/>
    <dgm:cxn modelId="{577DED64-C195-46D3-B0E8-2D60B28F44AF}" type="presOf" srcId="{6FBB36FF-E787-46B7-BB28-F12A3C7ADD9E}" destId="{7530CA03-4830-4A54-856C-CBBB383B367F}" srcOrd="1" destOrd="0" presId="urn:microsoft.com/office/officeart/2005/8/layout/process1"/>
    <dgm:cxn modelId="{6E1C2025-867F-48D0-B4C3-F397751CF052}" srcId="{D87950B7-2BDC-40F2-9886-9021302D46F9}" destId="{CB246F9B-6A14-40F7-86A7-EE2A0540F7F5}" srcOrd="1" destOrd="0" parTransId="{0C71FE42-8702-4670-88AF-C4B860989BBC}" sibTransId="{252D9755-31DA-46A7-AD63-1F51271A3793}"/>
    <dgm:cxn modelId="{079F8DE6-8425-4516-B4BD-EFA43079D89A}" type="presOf" srcId="{252D9755-31DA-46A7-AD63-1F51271A3793}" destId="{6FA6ADDD-E78A-4E2C-9089-3F06B206C9D3}" srcOrd="1" destOrd="0" presId="urn:microsoft.com/office/officeart/2005/8/layout/process1"/>
    <dgm:cxn modelId="{8DADF241-7D15-41F4-B8B7-DFCFA3C6866D}" srcId="{D87950B7-2BDC-40F2-9886-9021302D46F9}" destId="{5EC7633F-FE8E-43C0-AD11-186DB933E5E3}" srcOrd="3" destOrd="0" parTransId="{987F2EBD-1B7D-48FE-A012-BDAEB8082B32}" sibTransId="{6FBB36FF-E787-46B7-BB28-F12A3C7ADD9E}"/>
    <dgm:cxn modelId="{A2D1CBB9-61E8-4EEA-AA8E-B4446DF4A104}" type="presOf" srcId="{717E3F05-0AAC-4892-A35F-6CE4DAAB7291}" destId="{4D7A3483-6BB1-4966-BE97-8C6850942348}" srcOrd="0" destOrd="0" presId="urn:microsoft.com/office/officeart/2005/8/layout/process1"/>
    <dgm:cxn modelId="{77CE8033-E33A-41DF-A0B7-6048E7338A2E}" type="presOf" srcId="{556A2C51-A2B2-4FE0-AA9A-49DDE07D0DA4}" destId="{73AD7950-B461-4F7E-A953-B6F2D0529AA9}" srcOrd="1" destOrd="0" presId="urn:microsoft.com/office/officeart/2005/8/layout/process1"/>
    <dgm:cxn modelId="{EA6F0B3A-E4F9-463C-809B-B42C5AEC41BF}" type="presOf" srcId="{2C7D98C1-D4B3-4661-8016-F00DA1EFF1E0}" destId="{7CFBF359-C396-49A7-9D9A-E6A6F2616B54}" srcOrd="1" destOrd="0" presId="urn:microsoft.com/office/officeart/2005/8/layout/process1"/>
    <dgm:cxn modelId="{6ADCDDF3-B2FD-4BFC-BF10-0035C1E5DD3C}" type="presOf" srcId="{18E72672-66E6-44B3-92A3-C3A582FCA756}" destId="{A7CC4A92-0F9C-4E40-8276-3ABE17115592}" srcOrd="0" destOrd="0" presId="urn:microsoft.com/office/officeart/2005/8/layout/process1"/>
    <dgm:cxn modelId="{E55C7552-401F-45B3-8F3F-86228B5736FC}" srcId="{D87950B7-2BDC-40F2-9886-9021302D46F9}" destId="{41981A5A-1CB7-4ECD-917E-D9DB94BC3889}" srcOrd="4" destOrd="0" parTransId="{1BBA6547-E481-433D-8834-653DED937DC9}" sibTransId="{556A2C51-A2B2-4FE0-AA9A-49DDE07D0DA4}"/>
    <dgm:cxn modelId="{CF5B270C-E8FE-4E5B-A2F5-BF402F2CAD5B}" type="presOf" srcId="{18E72672-66E6-44B3-92A3-C3A582FCA756}" destId="{3C35E022-257E-4510-B87E-A59728D1E006}" srcOrd="1" destOrd="0" presId="urn:microsoft.com/office/officeart/2005/8/layout/process1"/>
    <dgm:cxn modelId="{8A08CEE8-5493-4D09-ADCA-B268E880A107}" srcId="{D87950B7-2BDC-40F2-9886-9021302D46F9}" destId="{2BB18CA2-4EA1-491B-B9B2-C65A2A069070}" srcOrd="5" destOrd="0" parTransId="{472AE42B-0769-420D-BF45-93BE133E2FEF}" sibTransId="{874E29F6-72D6-48C8-B0B8-3CF7EAD0B13B}"/>
    <dgm:cxn modelId="{77AA8993-3B4E-4795-83C7-2D61E6FC6E87}" srcId="{D87950B7-2BDC-40F2-9886-9021302D46F9}" destId="{717E3F05-0AAC-4892-A35F-6CE4DAAB7291}" srcOrd="0" destOrd="0" parTransId="{61FB9CB7-6DC3-40B8-A345-4402532E2579}" sibTransId="{18E72672-66E6-44B3-92A3-C3A582FCA756}"/>
    <dgm:cxn modelId="{A4CF3006-A5B7-4920-BFB7-A95447C0F1FE}" type="presOf" srcId="{6FBB36FF-E787-46B7-BB28-F12A3C7ADD9E}" destId="{70A4FB6B-DDB5-40F9-8AA4-199A9B8F0B22}" srcOrd="0" destOrd="0" presId="urn:microsoft.com/office/officeart/2005/8/layout/process1"/>
    <dgm:cxn modelId="{D1A19941-1326-4F6B-B1FD-16850B2EF991}" type="presOf" srcId="{41981A5A-1CB7-4ECD-917E-D9DB94BC3889}" destId="{8C8E2CAA-E788-4D4C-B27C-54AA7DD74E2C}" srcOrd="0" destOrd="0" presId="urn:microsoft.com/office/officeart/2005/8/layout/process1"/>
    <dgm:cxn modelId="{91B9FE80-77C7-46CE-A777-92CA5104A2FC}" type="presOf" srcId="{D87950B7-2BDC-40F2-9886-9021302D46F9}" destId="{1D0B4FC8-7CDE-47DE-AC92-FD0718F431F8}" srcOrd="0" destOrd="0" presId="urn:microsoft.com/office/officeart/2005/8/layout/process1"/>
    <dgm:cxn modelId="{8AD9E5A0-2600-4925-AE52-D7769B931732}" type="presOf" srcId="{252D9755-31DA-46A7-AD63-1F51271A3793}" destId="{126ADBD2-F846-4707-A859-29999F1E5578}" srcOrd="0" destOrd="0" presId="urn:microsoft.com/office/officeart/2005/8/layout/process1"/>
    <dgm:cxn modelId="{347E0C49-9B65-4A5B-A56D-4D180BE5F584}" type="presOf" srcId="{556A2C51-A2B2-4FE0-AA9A-49DDE07D0DA4}" destId="{4D549BF8-F093-438E-B5B7-E0D291300ACC}" srcOrd="0" destOrd="0" presId="urn:microsoft.com/office/officeart/2005/8/layout/process1"/>
    <dgm:cxn modelId="{55F07FC1-DA8A-4EA8-835F-A949A7C966E4}" type="presOf" srcId="{ADBECC7B-66FA-463E-9ECB-81F41AA462F2}" destId="{122271F0-8190-4CE6-8FCA-26E719875D4D}" srcOrd="0" destOrd="0" presId="urn:microsoft.com/office/officeart/2005/8/layout/process1"/>
    <dgm:cxn modelId="{6FBE7DB4-55F5-4E80-950D-A9615D8020C2}" type="presOf" srcId="{5EC7633F-FE8E-43C0-AD11-186DB933E5E3}" destId="{CDD9AE68-0E23-487B-B55E-E13AA3BB84E7}" srcOrd="0" destOrd="0" presId="urn:microsoft.com/office/officeart/2005/8/layout/process1"/>
    <dgm:cxn modelId="{8CE70CEE-1AD8-4687-A693-8F3887F66DC4}" srcId="{D87950B7-2BDC-40F2-9886-9021302D46F9}" destId="{ADBECC7B-66FA-463E-9ECB-81F41AA462F2}" srcOrd="2" destOrd="0" parTransId="{B13EF70D-F228-448D-A54F-345EEA04FCB5}" sibTransId="{2C7D98C1-D4B3-4661-8016-F00DA1EFF1E0}"/>
    <dgm:cxn modelId="{1A5A1587-6651-4C57-B678-91DC5E259434}" type="presOf" srcId="{2BB18CA2-4EA1-491B-B9B2-C65A2A069070}" destId="{4D7C9A76-F9AC-497A-80AD-964341E3FAA6}" srcOrd="0" destOrd="0" presId="urn:microsoft.com/office/officeart/2005/8/layout/process1"/>
    <dgm:cxn modelId="{DD6EA79F-709A-4A02-911D-C5CF857BE0A8}" type="presOf" srcId="{CB246F9B-6A14-40F7-86A7-EE2A0540F7F5}" destId="{4E833891-C56E-4897-9B3F-FCBBB4620BEB}" srcOrd="0" destOrd="0" presId="urn:microsoft.com/office/officeart/2005/8/layout/process1"/>
    <dgm:cxn modelId="{4DD75801-3862-487E-8B87-817500872059}" type="presParOf" srcId="{1D0B4FC8-7CDE-47DE-AC92-FD0718F431F8}" destId="{4D7A3483-6BB1-4966-BE97-8C6850942348}" srcOrd="0" destOrd="0" presId="urn:microsoft.com/office/officeart/2005/8/layout/process1"/>
    <dgm:cxn modelId="{16FB7205-AAF0-4680-B6CD-99CD9C7E1ED9}" type="presParOf" srcId="{1D0B4FC8-7CDE-47DE-AC92-FD0718F431F8}" destId="{A7CC4A92-0F9C-4E40-8276-3ABE17115592}" srcOrd="1" destOrd="0" presId="urn:microsoft.com/office/officeart/2005/8/layout/process1"/>
    <dgm:cxn modelId="{DCEFAD0F-4FDC-4997-8E05-598C46949C83}" type="presParOf" srcId="{A7CC4A92-0F9C-4E40-8276-3ABE17115592}" destId="{3C35E022-257E-4510-B87E-A59728D1E006}" srcOrd="0" destOrd="0" presId="urn:microsoft.com/office/officeart/2005/8/layout/process1"/>
    <dgm:cxn modelId="{A7EF68CC-94D4-4934-A244-BB6ED4B7070A}" type="presParOf" srcId="{1D0B4FC8-7CDE-47DE-AC92-FD0718F431F8}" destId="{4E833891-C56E-4897-9B3F-FCBBB4620BEB}" srcOrd="2" destOrd="0" presId="urn:microsoft.com/office/officeart/2005/8/layout/process1"/>
    <dgm:cxn modelId="{DB9D063D-43DE-4433-902D-55F0D89E1FF2}" type="presParOf" srcId="{1D0B4FC8-7CDE-47DE-AC92-FD0718F431F8}" destId="{126ADBD2-F846-4707-A859-29999F1E5578}" srcOrd="3" destOrd="0" presId="urn:microsoft.com/office/officeart/2005/8/layout/process1"/>
    <dgm:cxn modelId="{97811D10-3CAD-4FC2-9B99-9F88345F5FA4}" type="presParOf" srcId="{126ADBD2-F846-4707-A859-29999F1E5578}" destId="{6FA6ADDD-E78A-4E2C-9089-3F06B206C9D3}" srcOrd="0" destOrd="0" presId="urn:microsoft.com/office/officeart/2005/8/layout/process1"/>
    <dgm:cxn modelId="{2E8E0D25-1E44-4D09-BCF1-AB520C3B5D7C}" type="presParOf" srcId="{1D0B4FC8-7CDE-47DE-AC92-FD0718F431F8}" destId="{122271F0-8190-4CE6-8FCA-26E719875D4D}" srcOrd="4" destOrd="0" presId="urn:microsoft.com/office/officeart/2005/8/layout/process1"/>
    <dgm:cxn modelId="{40235139-2B00-420C-8D1A-A407C026C1BC}" type="presParOf" srcId="{1D0B4FC8-7CDE-47DE-AC92-FD0718F431F8}" destId="{56F609BE-5B9E-4AF0-92C7-A4F3854601F5}" srcOrd="5" destOrd="0" presId="urn:microsoft.com/office/officeart/2005/8/layout/process1"/>
    <dgm:cxn modelId="{A07925B0-EEC6-42F2-83C0-4A76FED2C7AC}" type="presParOf" srcId="{56F609BE-5B9E-4AF0-92C7-A4F3854601F5}" destId="{7CFBF359-C396-49A7-9D9A-E6A6F2616B54}" srcOrd="0" destOrd="0" presId="urn:microsoft.com/office/officeart/2005/8/layout/process1"/>
    <dgm:cxn modelId="{E591A6F3-C269-4A92-A00A-5EFFE7455582}" type="presParOf" srcId="{1D0B4FC8-7CDE-47DE-AC92-FD0718F431F8}" destId="{CDD9AE68-0E23-487B-B55E-E13AA3BB84E7}" srcOrd="6" destOrd="0" presId="urn:microsoft.com/office/officeart/2005/8/layout/process1"/>
    <dgm:cxn modelId="{ABC72B1F-1BEA-4FC8-B8C9-497E706B8DA5}" type="presParOf" srcId="{1D0B4FC8-7CDE-47DE-AC92-FD0718F431F8}" destId="{70A4FB6B-DDB5-40F9-8AA4-199A9B8F0B22}" srcOrd="7" destOrd="0" presId="urn:microsoft.com/office/officeart/2005/8/layout/process1"/>
    <dgm:cxn modelId="{A6E642AE-2A83-477E-89E4-BC192E1EFBBF}" type="presParOf" srcId="{70A4FB6B-DDB5-40F9-8AA4-199A9B8F0B22}" destId="{7530CA03-4830-4A54-856C-CBBB383B367F}" srcOrd="0" destOrd="0" presId="urn:microsoft.com/office/officeart/2005/8/layout/process1"/>
    <dgm:cxn modelId="{08C192EB-2766-4FD8-A646-6B9B32AD247C}" type="presParOf" srcId="{1D0B4FC8-7CDE-47DE-AC92-FD0718F431F8}" destId="{8C8E2CAA-E788-4D4C-B27C-54AA7DD74E2C}" srcOrd="8" destOrd="0" presId="urn:microsoft.com/office/officeart/2005/8/layout/process1"/>
    <dgm:cxn modelId="{45D535AD-E8B1-4ACD-A787-D0A220E9060E}" type="presParOf" srcId="{1D0B4FC8-7CDE-47DE-AC92-FD0718F431F8}" destId="{4D549BF8-F093-438E-B5B7-E0D291300ACC}" srcOrd="9" destOrd="0" presId="urn:microsoft.com/office/officeart/2005/8/layout/process1"/>
    <dgm:cxn modelId="{C18A695B-1283-4DB4-9C31-B7C27E74CCB4}" type="presParOf" srcId="{4D549BF8-F093-438E-B5B7-E0D291300ACC}" destId="{73AD7950-B461-4F7E-A953-B6F2D0529AA9}" srcOrd="0" destOrd="0" presId="urn:microsoft.com/office/officeart/2005/8/layout/process1"/>
    <dgm:cxn modelId="{634AE0D9-5304-4F75-B177-201D141FCC2A}" type="presParOf" srcId="{1D0B4FC8-7CDE-47DE-AC92-FD0718F431F8}" destId="{4D7C9A76-F9AC-497A-80AD-964341E3FAA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A3483-6BB1-4966-BE97-8C6850942348}">
      <dsp:nvSpPr>
        <dsp:cNvPr id="0" name=""/>
        <dsp:cNvSpPr/>
      </dsp:nvSpPr>
      <dsp:spPr>
        <a:xfrm>
          <a:off x="0" y="646784"/>
          <a:ext cx="972108" cy="58326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a:lnSpc>
              <a:spcPct val="90000"/>
            </a:lnSpc>
            <a:spcBef>
              <a:spcPct val="0"/>
            </a:spcBef>
            <a:spcAft>
              <a:spcPct val="35000"/>
            </a:spcAft>
          </a:pPr>
          <a:r>
            <a:rPr lang="tr-TR" sz="1050" kern="1200" dirty="0" err="1" smtClean="0"/>
            <a:t>Preparation</a:t>
          </a:r>
          <a:r>
            <a:rPr lang="tr-TR" sz="1050" kern="1200" dirty="0" smtClean="0"/>
            <a:t> of the Components</a:t>
          </a:r>
          <a:endParaRPr lang="tr-TR" sz="1050" kern="1200" dirty="0"/>
        </a:p>
      </dsp:txBody>
      <dsp:txXfrm>
        <a:off x="17083" y="663867"/>
        <a:ext cx="937942" cy="549098"/>
      </dsp:txXfrm>
    </dsp:sp>
    <dsp:sp modelId="{A7CC4A92-0F9C-4E40-8276-3ABE17115592}">
      <dsp:nvSpPr>
        <dsp:cNvPr id="0" name=""/>
        <dsp:cNvSpPr/>
      </dsp:nvSpPr>
      <dsp:spPr>
        <a:xfrm>
          <a:off x="1069318" y="817875"/>
          <a:ext cx="206086" cy="241082"/>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tr-TR" sz="800" kern="1200"/>
        </a:p>
      </dsp:txBody>
      <dsp:txXfrm>
        <a:off x="1069318" y="866091"/>
        <a:ext cx="144260" cy="144650"/>
      </dsp:txXfrm>
    </dsp:sp>
    <dsp:sp modelId="{4E833891-C56E-4897-9B3F-FCBBB4620BEB}">
      <dsp:nvSpPr>
        <dsp:cNvPr id="0" name=""/>
        <dsp:cNvSpPr/>
      </dsp:nvSpPr>
      <dsp:spPr>
        <a:xfrm>
          <a:off x="1360951" y="646784"/>
          <a:ext cx="972108" cy="583264"/>
        </a:xfrm>
        <a:prstGeom prst="roundRect">
          <a:avLst>
            <a:gd name="adj" fmla="val 10000"/>
          </a:avLst>
        </a:prstGeom>
        <a:solidFill>
          <a:schemeClr val="accent4">
            <a:hueOff val="-892954"/>
            <a:satOff val="5380"/>
            <a:lumOff val="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a:lnSpc>
              <a:spcPct val="90000"/>
            </a:lnSpc>
            <a:spcBef>
              <a:spcPct val="0"/>
            </a:spcBef>
            <a:spcAft>
              <a:spcPct val="35000"/>
            </a:spcAft>
          </a:pPr>
          <a:r>
            <a:rPr lang="tr-TR" sz="1050" kern="1200" dirty="0" err="1" smtClean="0"/>
            <a:t>Preparation</a:t>
          </a:r>
          <a:r>
            <a:rPr lang="tr-TR" sz="1050" kern="1200" dirty="0" smtClean="0"/>
            <a:t> of the SMD</a:t>
          </a:r>
          <a:endParaRPr lang="tr-TR" sz="1050" kern="1200" dirty="0"/>
        </a:p>
      </dsp:txBody>
      <dsp:txXfrm>
        <a:off x="1378034" y="663867"/>
        <a:ext cx="937942" cy="549098"/>
      </dsp:txXfrm>
    </dsp:sp>
    <dsp:sp modelId="{126ADBD2-F846-4707-A859-29999F1E5578}">
      <dsp:nvSpPr>
        <dsp:cNvPr id="0" name=""/>
        <dsp:cNvSpPr/>
      </dsp:nvSpPr>
      <dsp:spPr>
        <a:xfrm>
          <a:off x="2430270" y="817875"/>
          <a:ext cx="206086" cy="241082"/>
        </a:xfrm>
        <a:prstGeom prst="rightArrow">
          <a:avLst>
            <a:gd name="adj1" fmla="val 60000"/>
            <a:gd name="adj2" fmla="val 50000"/>
          </a:avLst>
        </a:prstGeom>
        <a:solidFill>
          <a:schemeClr val="accent4">
            <a:hueOff val="-1116192"/>
            <a:satOff val="6725"/>
            <a:lumOff val="53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tr-TR" sz="800" kern="1200"/>
        </a:p>
      </dsp:txBody>
      <dsp:txXfrm>
        <a:off x="2430270" y="866091"/>
        <a:ext cx="144260" cy="144650"/>
      </dsp:txXfrm>
    </dsp:sp>
    <dsp:sp modelId="{122271F0-8190-4CE6-8FCA-26E719875D4D}">
      <dsp:nvSpPr>
        <dsp:cNvPr id="0" name=""/>
        <dsp:cNvSpPr/>
      </dsp:nvSpPr>
      <dsp:spPr>
        <a:xfrm>
          <a:off x="2721902" y="646784"/>
          <a:ext cx="972108" cy="583264"/>
        </a:xfrm>
        <a:prstGeom prst="roundRect">
          <a:avLst>
            <a:gd name="adj" fmla="val 10000"/>
          </a:avLst>
        </a:prstGeom>
        <a:solidFill>
          <a:schemeClr val="accent4">
            <a:hueOff val="-1785908"/>
            <a:satOff val="10760"/>
            <a:lumOff val="86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a:lnSpc>
              <a:spcPct val="90000"/>
            </a:lnSpc>
            <a:spcBef>
              <a:spcPct val="0"/>
            </a:spcBef>
            <a:spcAft>
              <a:spcPct val="35000"/>
            </a:spcAft>
          </a:pPr>
          <a:r>
            <a:rPr lang="tr-TR" sz="1050" kern="1200" dirty="0" smtClean="0"/>
            <a:t>PCB </a:t>
          </a:r>
          <a:r>
            <a:rPr lang="tr-TR" sz="1050" kern="1200" dirty="0" err="1" smtClean="0"/>
            <a:t>Cleaning</a:t>
          </a:r>
          <a:endParaRPr lang="tr-TR" sz="1050" kern="1200" dirty="0"/>
        </a:p>
      </dsp:txBody>
      <dsp:txXfrm>
        <a:off x="2738985" y="663867"/>
        <a:ext cx="937942" cy="549098"/>
      </dsp:txXfrm>
    </dsp:sp>
    <dsp:sp modelId="{56F609BE-5B9E-4AF0-92C7-A4F3854601F5}">
      <dsp:nvSpPr>
        <dsp:cNvPr id="0" name=""/>
        <dsp:cNvSpPr/>
      </dsp:nvSpPr>
      <dsp:spPr>
        <a:xfrm>
          <a:off x="3791221" y="817875"/>
          <a:ext cx="206086" cy="241082"/>
        </a:xfrm>
        <a:prstGeom prst="rightArrow">
          <a:avLst>
            <a:gd name="adj1" fmla="val 60000"/>
            <a:gd name="adj2" fmla="val 50000"/>
          </a:avLst>
        </a:prstGeom>
        <a:solidFill>
          <a:schemeClr val="accent4">
            <a:hueOff val="-2232385"/>
            <a:satOff val="13449"/>
            <a:lumOff val="107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tr-TR" sz="800" kern="1200"/>
        </a:p>
      </dsp:txBody>
      <dsp:txXfrm>
        <a:off x="3791221" y="866091"/>
        <a:ext cx="144260" cy="144650"/>
      </dsp:txXfrm>
    </dsp:sp>
    <dsp:sp modelId="{CDD9AE68-0E23-487B-B55E-E13AA3BB84E7}">
      <dsp:nvSpPr>
        <dsp:cNvPr id="0" name=""/>
        <dsp:cNvSpPr/>
      </dsp:nvSpPr>
      <dsp:spPr>
        <a:xfrm>
          <a:off x="4082853" y="646784"/>
          <a:ext cx="972108" cy="583264"/>
        </a:xfrm>
        <a:prstGeom prst="roundRect">
          <a:avLst>
            <a:gd name="adj" fmla="val 10000"/>
          </a:avLst>
        </a:prstGeom>
        <a:solidFill>
          <a:schemeClr val="accent4">
            <a:hueOff val="-2678862"/>
            <a:satOff val="16139"/>
            <a:lumOff val="12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a:lnSpc>
              <a:spcPct val="90000"/>
            </a:lnSpc>
            <a:spcBef>
              <a:spcPct val="0"/>
            </a:spcBef>
            <a:spcAft>
              <a:spcPct val="35000"/>
            </a:spcAft>
          </a:pPr>
          <a:r>
            <a:rPr lang="tr-TR" sz="1050" kern="1200" dirty="0" smtClean="0"/>
            <a:t>Assembly of </a:t>
          </a:r>
          <a:r>
            <a:rPr lang="tr-TR" sz="1050" kern="1200" dirty="0" smtClean="0"/>
            <a:t>the SMD </a:t>
          </a:r>
          <a:endParaRPr lang="tr-TR" sz="1050" kern="1200" dirty="0"/>
        </a:p>
      </dsp:txBody>
      <dsp:txXfrm>
        <a:off x="4099936" y="663867"/>
        <a:ext cx="937942" cy="549098"/>
      </dsp:txXfrm>
    </dsp:sp>
    <dsp:sp modelId="{70A4FB6B-DDB5-40F9-8AA4-199A9B8F0B22}">
      <dsp:nvSpPr>
        <dsp:cNvPr id="0" name=""/>
        <dsp:cNvSpPr/>
      </dsp:nvSpPr>
      <dsp:spPr>
        <a:xfrm>
          <a:off x="5152172" y="817875"/>
          <a:ext cx="206086" cy="241082"/>
        </a:xfrm>
        <a:prstGeom prst="rightArrow">
          <a:avLst>
            <a:gd name="adj1" fmla="val 60000"/>
            <a:gd name="adj2" fmla="val 50000"/>
          </a:avLst>
        </a:prstGeom>
        <a:solidFill>
          <a:schemeClr val="accent4">
            <a:hueOff val="-3348577"/>
            <a:satOff val="20174"/>
            <a:lumOff val="161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tr-TR" sz="800" kern="1200"/>
        </a:p>
      </dsp:txBody>
      <dsp:txXfrm>
        <a:off x="5152172" y="866091"/>
        <a:ext cx="144260" cy="144650"/>
      </dsp:txXfrm>
    </dsp:sp>
    <dsp:sp modelId="{8C8E2CAA-E788-4D4C-B27C-54AA7DD74E2C}">
      <dsp:nvSpPr>
        <dsp:cNvPr id="0" name=""/>
        <dsp:cNvSpPr/>
      </dsp:nvSpPr>
      <dsp:spPr>
        <a:xfrm>
          <a:off x="5443804" y="646784"/>
          <a:ext cx="972108" cy="583264"/>
        </a:xfrm>
        <a:prstGeom prst="roundRect">
          <a:avLst>
            <a:gd name="adj" fmla="val 10000"/>
          </a:avLst>
        </a:prstGeom>
        <a:solidFill>
          <a:schemeClr val="accent4">
            <a:hueOff val="-3571816"/>
            <a:satOff val="21519"/>
            <a:lumOff val="1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a:lnSpc>
              <a:spcPct val="90000"/>
            </a:lnSpc>
            <a:spcBef>
              <a:spcPct val="0"/>
            </a:spcBef>
            <a:spcAft>
              <a:spcPct val="35000"/>
            </a:spcAft>
          </a:pPr>
          <a:r>
            <a:rPr lang="tr-TR" sz="1050" kern="1200" dirty="0" err="1" smtClean="0"/>
            <a:t>Automated</a:t>
          </a:r>
          <a:r>
            <a:rPr lang="tr-TR" sz="1050" kern="1200" dirty="0" smtClean="0"/>
            <a:t> </a:t>
          </a:r>
          <a:r>
            <a:rPr lang="tr-TR" sz="1050" kern="1200" dirty="0" err="1" smtClean="0"/>
            <a:t>Optic</a:t>
          </a:r>
          <a:r>
            <a:rPr lang="tr-TR" sz="1050" kern="1200" dirty="0" smtClean="0"/>
            <a:t> </a:t>
          </a:r>
          <a:r>
            <a:rPr lang="tr-TR" sz="1050" kern="1200" dirty="0" err="1" smtClean="0"/>
            <a:t>Inspection</a:t>
          </a:r>
          <a:endParaRPr lang="tr-TR" sz="1050" kern="1200" dirty="0"/>
        </a:p>
      </dsp:txBody>
      <dsp:txXfrm>
        <a:off x="5460887" y="663867"/>
        <a:ext cx="937942" cy="549098"/>
      </dsp:txXfrm>
    </dsp:sp>
    <dsp:sp modelId="{4D549BF8-F093-438E-B5B7-E0D291300ACC}">
      <dsp:nvSpPr>
        <dsp:cNvPr id="0" name=""/>
        <dsp:cNvSpPr/>
      </dsp:nvSpPr>
      <dsp:spPr>
        <a:xfrm>
          <a:off x="6513123" y="817875"/>
          <a:ext cx="206086" cy="241082"/>
        </a:xfrm>
        <a:prstGeom prst="rightArrow">
          <a:avLst>
            <a:gd name="adj1" fmla="val 60000"/>
            <a:gd name="adj2" fmla="val 50000"/>
          </a:avLst>
        </a:prstGeom>
        <a:solidFill>
          <a:schemeClr val="accent4">
            <a:hueOff val="-4464770"/>
            <a:satOff val="26899"/>
            <a:lumOff val="215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tr-TR" sz="800" kern="1200"/>
        </a:p>
      </dsp:txBody>
      <dsp:txXfrm>
        <a:off x="6513123" y="866091"/>
        <a:ext cx="144260" cy="144650"/>
      </dsp:txXfrm>
    </dsp:sp>
    <dsp:sp modelId="{4D7C9A76-F9AC-497A-80AD-964341E3FAA6}">
      <dsp:nvSpPr>
        <dsp:cNvPr id="0" name=""/>
        <dsp:cNvSpPr/>
      </dsp:nvSpPr>
      <dsp:spPr>
        <a:xfrm>
          <a:off x="6804756" y="646784"/>
          <a:ext cx="972108" cy="583264"/>
        </a:xfrm>
        <a:prstGeom prst="roundRect">
          <a:avLst>
            <a:gd name="adj" fmla="val 10000"/>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a:lnSpc>
              <a:spcPct val="90000"/>
            </a:lnSpc>
            <a:spcBef>
              <a:spcPct val="0"/>
            </a:spcBef>
            <a:spcAft>
              <a:spcPct val="35000"/>
            </a:spcAft>
          </a:pPr>
          <a:r>
            <a:rPr lang="tr-TR" sz="1050" kern="1200" dirty="0" err="1" smtClean="0"/>
            <a:t>Selective</a:t>
          </a:r>
          <a:r>
            <a:rPr lang="tr-TR" sz="1050" kern="1200" dirty="0" smtClean="0"/>
            <a:t> </a:t>
          </a:r>
          <a:r>
            <a:rPr lang="tr-TR" sz="1050" kern="1200" dirty="0" err="1" smtClean="0"/>
            <a:t>Soldering</a:t>
          </a:r>
          <a:endParaRPr lang="tr-TR" sz="1050" kern="1200" dirty="0"/>
        </a:p>
      </dsp:txBody>
      <dsp:txXfrm>
        <a:off x="6821839" y="663867"/>
        <a:ext cx="937942" cy="54909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a:defRPr sz="1300">
                <a:latin typeface="Times New Roman" pitchFamily="18" charset="0"/>
              </a:defRPr>
            </a:lvl1pPr>
          </a:lstStyle>
          <a:p>
            <a:pPr>
              <a:defRPr/>
            </a:pPr>
            <a:endParaRPr lang="tr-TR"/>
          </a:p>
        </p:txBody>
      </p:sp>
      <p:sp>
        <p:nvSpPr>
          <p:cNvPr id="8195" name="Rectangle 3"/>
          <p:cNvSpPr>
            <a:spLocks noGrp="1" noChangeArrowheads="1"/>
          </p:cNvSpPr>
          <p:nvPr>
            <p:ph type="dt" sz="quarter" idx="1"/>
          </p:nvPr>
        </p:nvSpPr>
        <p:spPr bwMode="auto">
          <a:xfrm>
            <a:off x="4021294"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a:latin typeface="Times New Roman" pitchFamily="18" charset="0"/>
              </a:defRPr>
            </a:lvl1pPr>
          </a:lstStyle>
          <a:p>
            <a:pPr>
              <a:defRPr/>
            </a:pPr>
            <a:endParaRPr lang="tr-TR"/>
          </a:p>
        </p:txBody>
      </p:sp>
      <p:sp>
        <p:nvSpPr>
          <p:cNvPr id="8196" name="Rectangle 4"/>
          <p:cNvSpPr>
            <a:spLocks noGrp="1" noChangeArrowheads="1"/>
          </p:cNvSpPr>
          <p:nvPr>
            <p:ph type="ftr" sz="quarter" idx="2"/>
          </p:nvPr>
        </p:nvSpPr>
        <p:spPr bwMode="auto">
          <a:xfrm>
            <a:off x="0"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a:defRPr sz="1300">
                <a:latin typeface="Times New Roman" pitchFamily="18" charset="0"/>
              </a:defRPr>
            </a:lvl1pPr>
          </a:lstStyle>
          <a:p>
            <a:pPr>
              <a:defRPr/>
            </a:pPr>
            <a:r>
              <a:rPr lang="tr-TR"/>
              <a:t>EE-518 Multi-Disciplinary Design Optimization</a:t>
            </a:r>
          </a:p>
        </p:txBody>
      </p:sp>
      <p:sp>
        <p:nvSpPr>
          <p:cNvPr id="8197" name="Rectangle 5"/>
          <p:cNvSpPr>
            <a:spLocks noGrp="1" noChangeArrowheads="1"/>
          </p:cNvSpPr>
          <p:nvPr>
            <p:ph type="sldNum" sz="quarter" idx="3"/>
          </p:nvPr>
        </p:nvSpPr>
        <p:spPr bwMode="auto">
          <a:xfrm>
            <a:off x="4021294"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a:latin typeface="Times New Roman" pitchFamily="18" charset="0"/>
              </a:defRPr>
            </a:lvl1pPr>
          </a:lstStyle>
          <a:p>
            <a:pPr>
              <a:defRPr/>
            </a:pPr>
            <a:fld id="{245EA739-726F-4AA7-AFC4-39665F786BD0}" type="slidenum">
              <a:rPr lang="tr-TR"/>
              <a:pPr>
                <a:defRPr/>
              </a:pPr>
              <a:t>‹#›</a:t>
            </a:fld>
            <a:endParaRPr lang="tr-TR"/>
          </a:p>
        </p:txBody>
      </p:sp>
    </p:spTree>
    <p:extLst>
      <p:ext uri="{BB962C8B-B14F-4D97-AF65-F5344CB8AC3E}">
        <p14:creationId xmlns:p14="http://schemas.microsoft.com/office/powerpoint/2010/main" val="33937021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a:defRPr sz="1300">
                <a:latin typeface="Times New Roman" pitchFamily="18" charset="0"/>
              </a:defRPr>
            </a:lvl1pPr>
          </a:lstStyle>
          <a:p>
            <a:pPr>
              <a:defRPr/>
            </a:pPr>
            <a:endParaRPr lang="tr-TR"/>
          </a:p>
        </p:txBody>
      </p:sp>
      <p:sp>
        <p:nvSpPr>
          <p:cNvPr id="6147" name="Rectangle 3"/>
          <p:cNvSpPr>
            <a:spLocks noGrp="1" noChangeArrowheads="1"/>
          </p:cNvSpPr>
          <p:nvPr>
            <p:ph type="dt" idx="1"/>
          </p:nvPr>
        </p:nvSpPr>
        <p:spPr bwMode="auto">
          <a:xfrm>
            <a:off x="4021294"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a:latin typeface="Times New Roman" pitchFamily="18" charset="0"/>
              </a:defRPr>
            </a:lvl1pPr>
          </a:lstStyle>
          <a:p>
            <a:pPr>
              <a:defRPr/>
            </a:pPr>
            <a:endParaRPr lang="tr-TR"/>
          </a:p>
        </p:txBody>
      </p:sp>
      <p:sp>
        <p:nvSpPr>
          <p:cNvPr id="64516"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709930" y="4861441"/>
            <a:ext cx="5679440" cy="4605576"/>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tr-TR" noProof="0"/>
              <a:t>Asıl metin stillerini düzenlemek için tıklatın</a:t>
            </a:r>
          </a:p>
          <a:p>
            <a:pPr lvl="1"/>
            <a:r>
              <a:rPr lang="tr-TR" noProof="0"/>
              <a:t>İkinci düzey</a:t>
            </a:r>
          </a:p>
          <a:p>
            <a:pPr lvl="2"/>
            <a:r>
              <a:rPr lang="tr-TR" noProof="0"/>
              <a:t>Üçüncü düzey</a:t>
            </a:r>
          </a:p>
          <a:p>
            <a:pPr lvl="3"/>
            <a:r>
              <a:rPr lang="tr-TR" noProof="0"/>
              <a:t>Dördüncü düzey</a:t>
            </a:r>
          </a:p>
          <a:p>
            <a:pPr lvl="4"/>
            <a:r>
              <a:rPr lang="tr-TR" noProof="0"/>
              <a:t>Beşinci düzey</a:t>
            </a:r>
          </a:p>
        </p:txBody>
      </p:sp>
      <p:sp>
        <p:nvSpPr>
          <p:cNvPr id="6150" name="Rectangle 6"/>
          <p:cNvSpPr>
            <a:spLocks noGrp="1" noChangeArrowheads="1"/>
          </p:cNvSpPr>
          <p:nvPr>
            <p:ph type="ftr" sz="quarter" idx="4"/>
          </p:nvPr>
        </p:nvSpPr>
        <p:spPr bwMode="auto">
          <a:xfrm>
            <a:off x="0"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a:defRPr sz="1300">
                <a:latin typeface="Times New Roman" pitchFamily="18" charset="0"/>
              </a:defRPr>
            </a:lvl1pPr>
          </a:lstStyle>
          <a:p>
            <a:pPr>
              <a:defRPr/>
            </a:pPr>
            <a:r>
              <a:rPr lang="tr-TR"/>
              <a:t>EE-518 Multi-Disciplinary Design Optimization</a:t>
            </a:r>
          </a:p>
        </p:txBody>
      </p:sp>
      <p:sp>
        <p:nvSpPr>
          <p:cNvPr id="6151" name="Rectangle 7"/>
          <p:cNvSpPr>
            <a:spLocks noGrp="1" noChangeArrowheads="1"/>
          </p:cNvSpPr>
          <p:nvPr>
            <p:ph type="sldNum" sz="quarter" idx="5"/>
          </p:nvPr>
        </p:nvSpPr>
        <p:spPr bwMode="auto">
          <a:xfrm>
            <a:off x="4021294"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a:latin typeface="Times New Roman" pitchFamily="18" charset="0"/>
              </a:defRPr>
            </a:lvl1pPr>
          </a:lstStyle>
          <a:p>
            <a:pPr>
              <a:defRPr/>
            </a:pPr>
            <a:fld id="{95464D52-9AC2-46D7-B75F-7608658CDE51}" type="slidenum">
              <a:rPr lang="tr-TR"/>
              <a:pPr>
                <a:defRPr/>
              </a:pPr>
              <a:t>‹#›</a:t>
            </a:fld>
            <a:endParaRPr lang="tr-TR"/>
          </a:p>
        </p:txBody>
      </p:sp>
    </p:spTree>
    <p:extLst>
      <p:ext uri="{BB962C8B-B14F-4D97-AF65-F5344CB8AC3E}">
        <p14:creationId xmlns:p14="http://schemas.microsoft.com/office/powerpoint/2010/main" val="2339828899"/>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Hi everyone! Welcome</a:t>
            </a:r>
            <a:r>
              <a:rPr lang="en-US" baseline="0" dirty="0"/>
              <a:t> to my presentation. </a:t>
            </a:r>
          </a:p>
          <a:p>
            <a:endParaRPr lang="en-US" baseline="0" dirty="0"/>
          </a:p>
          <a:p>
            <a:r>
              <a:rPr lang="en-US" baseline="0" dirty="0"/>
              <a:t>Today, I will be presenting you my final project, which is about investigating the role of innocuous pain stimulation in human machine interface enhancement. </a:t>
            </a:r>
          </a:p>
          <a:p>
            <a:endParaRPr lang="en-US" baseline="0" dirty="0"/>
          </a:p>
          <a:p>
            <a:r>
              <a:rPr lang="en-US" baseline="0" dirty="0"/>
              <a:t>Before I start the presentation, I would like to thank my advisor Elif HOCAOGLU and all of the faculty members who support me in this project.</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a:defRPr/>
            </a:pPr>
            <a:r>
              <a:rPr lang="tr-TR" dirty="0"/>
              <a:t>EE-518 Multi-</a:t>
            </a:r>
            <a:r>
              <a:rPr lang="tr-TR" dirty="0" err="1"/>
              <a:t>Disciplinary</a:t>
            </a:r>
            <a:r>
              <a:rPr lang="tr-TR"/>
              <a:t> Design Optimization</a:t>
            </a:r>
          </a:p>
        </p:txBody>
      </p:sp>
      <p:sp>
        <p:nvSpPr>
          <p:cNvPr id="5" name="Slide Number Placeholder 4"/>
          <p:cNvSpPr>
            <a:spLocks noGrp="1"/>
          </p:cNvSpPr>
          <p:nvPr>
            <p:ph type="sldNum" sz="quarter" idx="11"/>
          </p:nvPr>
        </p:nvSpPr>
        <p:spPr/>
        <p:txBody>
          <a:bodyPr/>
          <a:lstStyle/>
          <a:p>
            <a:pPr>
              <a:defRPr/>
            </a:pPr>
            <a:fld id="{95464D52-9AC2-46D7-B75F-7608658CDE51}" type="slidenum">
              <a:rPr lang="tr-TR" smtClean="0"/>
              <a:pPr>
                <a:defRPr/>
              </a:pPr>
              <a:t>1</a:t>
            </a:fld>
            <a:endParaRPr lang="tr-TR"/>
          </a:p>
        </p:txBody>
      </p:sp>
    </p:spTree>
    <p:extLst>
      <p:ext uri="{BB962C8B-B14F-4D97-AF65-F5344CB8AC3E}">
        <p14:creationId xmlns:p14="http://schemas.microsoft.com/office/powerpoint/2010/main" val="1480221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6"/>
            <a:ext cx="10363200" cy="1470025"/>
          </a:xfrm>
        </p:spPr>
        <p:txBody>
          <a:bodyPr/>
          <a:lstStyle/>
          <a:p>
            <a:r>
              <a:rPr lang="en-US"/>
              <a:t>Click to edit Master title style</a:t>
            </a:r>
            <a:endParaRPr lang="tr-T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tr-TR"/>
          </a:p>
        </p:txBody>
      </p:sp>
      <p:sp>
        <p:nvSpPr>
          <p:cNvPr id="4"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5" name="Footer Placeholder 4"/>
          <p:cNvSpPr>
            <a:spLocks noGrp="1"/>
          </p:cNvSpPr>
          <p:nvPr>
            <p:ph type="ftr" sz="quarter" idx="11"/>
          </p:nvPr>
        </p:nvSpPr>
        <p:spPr/>
        <p:txBody>
          <a:bodyPr/>
          <a:lstStyle>
            <a:lvl1pPr>
              <a:defRPr/>
            </a:lvl1pPr>
          </a:lstStyle>
          <a:p>
            <a:pPr>
              <a:defRPr/>
            </a:pPr>
            <a:r>
              <a:rPr lang="tr-TR"/>
              <a:t>HAPTICS- 08</a:t>
            </a:r>
          </a:p>
        </p:txBody>
      </p:sp>
      <p:sp>
        <p:nvSpPr>
          <p:cNvPr id="6" name="Slide Number Placeholder 5"/>
          <p:cNvSpPr>
            <a:spLocks noGrp="1"/>
          </p:cNvSpPr>
          <p:nvPr>
            <p:ph type="sldNum" sz="quarter" idx="12"/>
          </p:nvPr>
        </p:nvSpPr>
        <p:spPr/>
        <p:txBody>
          <a:bodyPr/>
          <a:lstStyle>
            <a:lvl1pPr>
              <a:defRPr/>
            </a:lvl1pPr>
          </a:lstStyle>
          <a:p>
            <a:pPr>
              <a:defRPr/>
            </a:pPr>
            <a:fld id="{0F6779C2-94A4-476E-9F0F-32ABE95996A7}" type="slidenum">
              <a:rPr lang="tr-TR"/>
              <a:pPr>
                <a:defRPr/>
              </a:pPr>
              <a:t>‹#›</a:t>
            </a:fld>
            <a:endParaRPr lang="tr-TR"/>
          </a:p>
        </p:txBody>
      </p:sp>
    </p:spTree>
  </p:cSld>
  <p:clrMapOvr>
    <a:masterClrMapping/>
  </p:clrMapOvr>
  <p:transition>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5" name="Footer Placeholder 4"/>
          <p:cNvSpPr>
            <a:spLocks noGrp="1"/>
          </p:cNvSpPr>
          <p:nvPr>
            <p:ph type="ftr" sz="quarter" idx="11"/>
          </p:nvPr>
        </p:nvSpPr>
        <p:spPr/>
        <p:txBody>
          <a:bodyPr/>
          <a:lstStyle>
            <a:lvl1pPr>
              <a:defRPr/>
            </a:lvl1pPr>
          </a:lstStyle>
          <a:p>
            <a:pPr>
              <a:defRPr/>
            </a:pPr>
            <a:r>
              <a:rPr lang="tr-TR"/>
              <a:t>HAPTICS- 08</a:t>
            </a:r>
          </a:p>
        </p:txBody>
      </p:sp>
      <p:sp>
        <p:nvSpPr>
          <p:cNvPr id="6" name="Slide Number Placeholder 5"/>
          <p:cNvSpPr>
            <a:spLocks noGrp="1"/>
          </p:cNvSpPr>
          <p:nvPr>
            <p:ph type="sldNum" sz="quarter" idx="12"/>
          </p:nvPr>
        </p:nvSpPr>
        <p:spPr/>
        <p:txBody>
          <a:bodyPr/>
          <a:lstStyle>
            <a:lvl1pPr>
              <a:defRPr/>
            </a:lvl1pPr>
          </a:lstStyle>
          <a:p>
            <a:pPr>
              <a:defRPr/>
            </a:pPr>
            <a:fld id="{D1DE235A-9D59-430F-ADCF-40FEB8D61D7D}" type="slidenum">
              <a:rPr lang="tr-TR"/>
              <a:pPr>
                <a:defRPr/>
              </a:pPr>
              <a:t>‹#›</a:t>
            </a:fld>
            <a:endParaRPr lang="tr-TR"/>
          </a:p>
        </p:txBody>
      </p:sp>
    </p:spTree>
  </p:cSld>
  <p:clrMapOvr>
    <a:masterClrMapping/>
  </p:clrMapOvr>
  <p:transition>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9"/>
            <a:ext cx="2743200" cy="5851525"/>
          </a:xfrm>
        </p:spPr>
        <p:txBody>
          <a:bodyPr vert="eaVert"/>
          <a:lstStyle/>
          <a:p>
            <a:r>
              <a:rPr lang="en-US"/>
              <a:t>Click to edit Master title style</a:t>
            </a:r>
            <a:endParaRPr lang="tr-TR"/>
          </a:p>
        </p:txBody>
      </p:sp>
      <p:sp>
        <p:nvSpPr>
          <p:cNvPr id="3" name="Vertical Text Placeholder 2"/>
          <p:cNvSpPr>
            <a:spLocks noGrp="1"/>
          </p:cNvSpPr>
          <p:nvPr>
            <p:ph type="body" orient="vert" idx="1"/>
          </p:nvPr>
        </p:nvSpPr>
        <p:spPr>
          <a:xfrm>
            <a:off x="609600" y="27464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5" name="Footer Placeholder 4"/>
          <p:cNvSpPr>
            <a:spLocks noGrp="1"/>
          </p:cNvSpPr>
          <p:nvPr>
            <p:ph type="ftr" sz="quarter" idx="11"/>
          </p:nvPr>
        </p:nvSpPr>
        <p:spPr/>
        <p:txBody>
          <a:bodyPr/>
          <a:lstStyle>
            <a:lvl1pPr>
              <a:defRPr/>
            </a:lvl1pPr>
          </a:lstStyle>
          <a:p>
            <a:pPr>
              <a:defRPr/>
            </a:pPr>
            <a:r>
              <a:rPr lang="tr-TR"/>
              <a:t>HAPTICS- 08</a:t>
            </a:r>
          </a:p>
        </p:txBody>
      </p:sp>
      <p:sp>
        <p:nvSpPr>
          <p:cNvPr id="6" name="Slide Number Placeholder 5"/>
          <p:cNvSpPr>
            <a:spLocks noGrp="1"/>
          </p:cNvSpPr>
          <p:nvPr>
            <p:ph type="sldNum" sz="quarter" idx="12"/>
          </p:nvPr>
        </p:nvSpPr>
        <p:spPr/>
        <p:txBody>
          <a:bodyPr/>
          <a:lstStyle>
            <a:lvl1pPr>
              <a:defRPr/>
            </a:lvl1pPr>
          </a:lstStyle>
          <a:p>
            <a:pPr>
              <a:defRPr/>
            </a:pPr>
            <a:fld id="{31798BDB-0081-4986-9F55-DA96E9DF1683}" type="slidenum">
              <a:rPr lang="tr-TR"/>
              <a:pPr>
                <a:defRPr/>
              </a:pPr>
              <a:t>‹#›</a:t>
            </a:fld>
            <a:endParaRPr lang="tr-TR"/>
          </a:p>
        </p:txBody>
      </p:sp>
    </p:spTree>
  </p:cSld>
  <p:clrMapOvr>
    <a:masterClrMapping/>
  </p:clrMapOvr>
  <p:transition>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5" name="Footer Placeholder 4"/>
          <p:cNvSpPr>
            <a:spLocks noGrp="1"/>
          </p:cNvSpPr>
          <p:nvPr>
            <p:ph type="ftr" sz="quarter" idx="11"/>
          </p:nvPr>
        </p:nvSpPr>
        <p:spPr/>
        <p:txBody>
          <a:bodyPr/>
          <a:lstStyle>
            <a:lvl1pPr>
              <a:defRPr/>
            </a:lvl1pPr>
          </a:lstStyle>
          <a:p>
            <a:pPr>
              <a:defRPr/>
            </a:pPr>
            <a:r>
              <a:rPr lang="tr-TR"/>
              <a:t>HAPTICS- 08</a:t>
            </a:r>
          </a:p>
        </p:txBody>
      </p:sp>
      <p:sp>
        <p:nvSpPr>
          <p:cNvPr id="6" name="Slide Number Placeholder 5"/>
          <p:cNvSpPr>
            <a:spLocks noGrp="1"/>
          </p:cNvSpPr>
          <p:nvPr>
            <p:ph type="sldNum" sz="quarter" idx="12"/>
          </p:nvPr>
        </p:nvSpPr>
        <p:spPr/>
        <p:txBody>
          <a:bodyPr/>
          <a:lstStyle>
            <a:lvl1pPr>
              <a:defRPr/>
            </a:lvl1pPr>
          </a:lstStyle>
          <a:p>
            <a:pPr>
              <a:defRPr/>
            </a:pPr>
            <a:fld id="{420CF300-3795-4318-9E4A-4ED5B71962DF}" type="slidenum">
              <a:rPr lang="tr-TR"/>
              <a:pPr>
                <a:defRPr/>
              </a:pPr>
              <a:t>‹#›</a:t>
            </a:fld>
            <a:endParaRPr lang="tr-TR"/>
          </a:p>
        </p:txBody>
      </p:sp>
    </p:spTree>
  </p:cSld>
  <p:clrMapOvr>
    <a:masterClrMapping/>
  </p:clrMapOvr>
  <p:transition>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1"/>
            <a:ext cx="10363200" cy="1362075"/>
          </a:xfrm>
        </p:spPr>
        <p:txBody>
          <a:bodyPr anchor="t"/>
          <a:lstStyle>
            <a:lvl1pPr algn="l">
              <a:defRPr sz="4000" b="1" cap="all"/>
            </a:lvl1pPr>
          </a:lstStyle>
          <a:p>
            <a:r>
              <a:rPr lang="en-US"/>
              <a:t>Click to edit Master title style</a:t>
            </a:r>
            <a:endParaRPr lang="tr-T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5" name="Footer Placeholder 4"/>
          <p:cNvSpPr>
            <a:spLocks noGrp="1"/>
          </p:cNvSpPr>
          <p:nvPr>
            <p:ph type="ftr" sz="quarter" idx="11"/>
          </p:nvPr>
        </p:nvSpPr>
        <p:spPr/>
        <p:txBody>
          <a:bodyPr/>
          <a:lstStyle>
            <a:lvl1pPr>
              <a:defRPr/>
            </a:lvl1pPr>
          </a:lstStyle>
          <a:p>
            <a:pPr>
              <a:defRPr/>
            </a:pPr>
            <a:r>
              <a:rPr lang="tr-TR"/>
              <a:t>HAPTICS- 08</a:t>
            </a:r>
          </a:p>
        </p:txBody>
      </p:sp>
      <p:sp>
        <p:nvSpPr>
          <p:cNvPr id="6" name="Slide Number Placeholder 5"/>
          <p:cNvSpPr>
            <a:spLocks noGrp="1"/>
          </p:cNvSpPr>
          <p:nvPr>
            <p:ph type="sldNum" sz="quarter" idx="12"/>
          </p:nvPr>
        </p:nvSpPr>
        <p:spPr/>
        <p:txBody>
          <a:bodyPr/>
          <a:lstStyle>
            <a:lvl1pPr>
              <a:defRPr/>
            </a:lvl1pPr>
          </a:lstStyle>
          <a:p>
            <a:pPr>
              <a:defRPr/>
            </a:pPr>
            <a:fld id="{B17E8327-D68C-410E-AD22-1D6634044DF2}" type="slidenum">
              <a:rPr lang="tr-TR"/>
              <a:pPr>
                <a:defRPr/>
              </a:pPr>
              <a:t>‹#›</a:t>
            </a:fld>
            <a:endParaRPr lang="tr-TR"/>
          </a:p>
        </p:txBody>
      </p:sp>
    </p:spTree>
  </p:cSld>
  <p:clrMapOvr>
    <a:masterClrMapping/>
  </p:clrMapOvr>
  <p:transition>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6" name="Footer Placeholder 4"/>
          <p:cNvSpPr>
            <a:spLocks noGrp="1"/>
          </p:cNvSpPr>
          <p:nvPr>
            <p:ph type="ftr" sz="quarter" idx="11"/>
          </p:nvPr>
        </p:nvSpPr>
        <p:spPr/>
        <p:txBody>
          <a:bodyPr/>
          <a:lstStyle>
            <a:lvl1pPr>
              <a:defRPr/>
            </a:lvl1pPr>
          </a:lstStyle>
          <a:p>
            <a:pPr>
              <a:defRPr/>
            </a:pPr>
            <a:r>
              <a:rPr lang="tr-TR"/>
              <a:t>HAPTICS- 08</a:t>
            </a:r>
          </a:p>
        </p:txBody>
      </p:sp>
      <p:sp>
        <p:nvSpPr>
          <p:cNvPr id="7" name="Slide Number Placeholder 5"/>
          <p:cNvSpPr>
            <a:spLocks noGrp="1"/>
          </p:cNvSpPr>
          <p:nvPr>
            <p:ph type="sldNum" sz="quarter" idx="12"/>
          </p:nvPr>
        </p:nvSpPr>
        <p:spPr/>
        <p:txBody>
          <a:bodyPr/>
          <a:lstStyle>
            <a:lvl1pPr>
              <a:defRPr/>
            </a:lvl1pPr>
          </a:lstStyle>
          <a:p>
            <a:pPr>
              <a:defRPr/>
            </a:pPr>
            <a:fld id="{45C3F41E-8E02-4430-8AF8-E17A79D1502C}" type="slidenum">
              <a:rPr lang="tr-TR"/>
              <a:pPr>
                <a:defRPr/>
              </a:pPr>
              <a:t>‹#›</a:t>
            </a:fld>
            <a:endParaRPr lang="tr-TR"/>
          </a:p>
        </p:txBody>
      </p:sp>
    </p:spTree>
  </p:cSld>
  <p:clrMapOvr>
    <a:masterClrMapping/>
  </p:clrMapOvr>
  <p:transition>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tr-T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p:cNvSpPr>
            <a:spLocks noGrp="1"/>
          </p:cNvSpPr>
          <p:nvPr>
            <p:ph type="body" sz="quarter" idx="3"/>
          </p:nvPr>
        </p:nvSpPr>
        <p:spPr>
          <a:xfrm>
            <a:off x="6193374" y="1535113"/>
            <a:ext cx="5389033"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8" name="Footer Placeholder 4"/>
          <p:cNvSpPr>
            <a:spLocks noGrp="1"/>
          </p:cNvSpPr>
          <p:nvPr>
            <p:ph type="ftr" sz="quarter" idx="11"/>
          </p:nvPr>
        </p:nvSpPr>
        <p:spPr/>
        <p:txBody>
          <a:bodyPr/>
          <a:lstStyle>
            <a:lvl1pPr>
              <a:defRPr/>
            </a:lvl1pPr>
          </a:lstStyle>
          <a:p>
            <a:pPr>
              <a:defRPr/>
            </a:pPr>
            <a:r>
              <a:rPr lang="tr-TR"/>
              <a:t>HAPTICS- 08</a:t>
            </a:r>
          </a:p>
        </p:txBody>
      </p:sp>
      <p:sp>
        <p:nvSpPr>
          <p:cNvPr id="9" name="Slide Number Placeholder 5"/>
          <p:cNvSpPr>
            <a:spLocks noGrp="1"/>
          </p:cNvSpPr>
          <p:nvPr>
            <p:ph type="sldNum" sz="quarter" idx="12"/>
          </p:nvPr>
        </p:nvSpPr>
        <p:spPr/>
        <p:txBody>
          <a:bodyPr/>
          <a:lstStyle>
            <a:lvl1pPr>
              <a:defRPr/>
            </a:lvl1pPr>
          </a:lstStyle>
          <a:p>
            <a:pPr>
              <a:defRPr/>
            </a:pPr>
            <a:fld id="{12557447-EF9E-4522-95EA-CD896C4860C3}" type="slidenum">
              <a:rPr lang="tr-TR"/>
              <a:pPr>
                <a:defRPr/>
              </a:pPr>
              <a:t>‹#›</a:t>
            </a:fld>
            <a:endParaRPr lang="tr-TR"/>
          </a:p>
        </p:txBody>
      </p:sp>
    </p:spTree>
  </p:cSld>
  <p:clrMapOvr>
    <a:masterClrMapping/>
  </p:clrMapOvr>
  <p:transition>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4" name="Footer Placeholder 4"/>
          <p:cNvSpPr>
            <a:spLocks noGrp="1"/>
          </p:cNvSpPr>
          <p:nvPr>
            <p:ph type="ftr" sz="quarter" idx="11"/>
          </p:nvPr>
        </p:nvSpPr>
        <p:spPr/>
        <p:txBody>
          <a:bodyPr/>
          <a:lstStyle>
            <a:lvl1pPr>
              <a:defRPr/>
            </a:lvl1pPr>
          </a:lstStyle>
          <a:p>
            <a:pPr>
              <a:defRPr/>
            </a:pPr>
            <a:r>
              <a:rPr lang="tr-TR"/>
              <a:t>HAPTICS- 08</a:t>
            </a:r>
          </a:p>
        </p:txBody>
      </p:sp>
      <p:sp>
        <p:nvSpPr>
          <p:cNvPr id="5" name="Slide Number Placeholder 5"/>
          <p:cNvSpPr>
            <a:spLocks noGrp="1"/>
          </p:cNvSpPr>
          <p:nvPr>
            <p:ph type="sldNum" sz="quarter" idx="12"/>
          </p:nvPr>
        </p:nvSpPr>
        <p:spPr/>
        <p:txBody>
          <a:bodyPr/>
          <a:lstStyle>
            <a:lvl1pPr>
              <a:defRPr/>
            </a:lvl1pPr>
          </a:lstStyle>
          <a:p>
            <a:pPr>
              <a:defRPr/>
            </a:pPr>
            <a:fld id="{DC875ED6-2841-43B8-BB83-F3DD30A63DDF}" type="slidenum">
              <a:rPr lang="tr-TR"/>
              <a:pPr>
                <a:defRPr/>
              </a:pPr>
              <a:t>‹#›</a:t>
            </a:fld>
            <a:endParaRPr lang="tr-TR"/>
          </a:p>
        </p:txBody>
      </p:sp>
    </p:spTree>
  </p:cSld>
  <p:clrMapOvr>
    <a:masterClrMapping/>
  </p:clrMapOvr>
  <p:transition>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3" name="Footer Placeholder 4"/>
          <p:cNvSpPr>
            <a:spLocks noGrp="1"/>
          </p:cNvSpPr>
          <p:nvPr>
            <p:ph type="ftr" sz="quarter" idx="11"/>
          </p:nvPr>
        </p:nvSpPr>
        <p:spPr/>
        <p:txBody>
          <a:bodyPr/>
          <a:lstStyle>
            <a:lvl1pPr>
              <a:defRPr/>
            </a:lvl1pPr>
          </a:lstStyle>
          <a:p>
            <a:pPr>
              <a:defRPr/>
            </a:pPr>
            <a:r>
              <a:rPr lang="tr-TR"/>
              <a:t>HAPTICS- 08</a:t>
            </a:r>
          </a:p>
        </p:txBody>
      </p:sp>
      <p:sp>
        <p:nvSpPr>
          <p:cNvPr id="4" name="Slide Number Placeholder 5"/>
          <p:cNvSpPr>
            <a:spLocks noGrp="1"/>
          </p:cNvSpPr>
          <p:nvPr>
            <p:ph type="sldNum" sz="quarter" idx="12"/>
          </p:nvPr>
        </p:nvSpPr>
        <p:spPr/>
        <p:txBody>
          <a:bodyPr/>
          <a:lstStyle>
            <a:lvl1pPr>
              <a:defRPr/>
            </a:lvl1pPr>
          </a:lstStyle>
          <a:p>
            <a:pPr>
              <a:defRPr/>
            </a:pPr>
            <a:fld id="{D5C84690-4398-4287-94F8-8BA93DB1B8AD}" type="slidenum">
              <a:rPr lang="tr-TR"/>
              <a:pPr>
                <a:defRPr/>
              </a:pPr>
              <a:t>‹#›</a:t>
            </a:fld>
            <a:endParaRPr lang="tr-TR"/>
          </a:p>
        </p:txBody>
      </p:sp>
    </p:spTree>
  </p:cSld>
  <p:clrMapOvr>
    <a:masterClrMapping/>
  </p:clrMapOvr>
  <p:transition>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endParaRPr lang="tr-TR"/>
          </a:p>
        </p:txBody>
      </p:sp>
      <p:sp>
        <p:nvSpPr>
          <p:cNvPr id="3" name="Content Placeholder 2"/>
          <p:cNvSpPr>
            <a:spLocks noGrp="1"/>
          </p:cNvSpPr>
          <p:nvPr>
            <p:ph idx="1"/>
          </p:nvPr>
        </p:nvSpPr>
        <p:spPr>
          <a:xfrm>
            <a:off x="4766733" y="27306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6" name="Footer Placeholder 4"/>
          <p:cNvSpPr>
            <a:spLocks noGrp="1"/>
          </p:cNvSpPr>
          <p:nvPr>
            <p:ph type="ftr" sz="quarter" idx="11"/>
          </p:nvPr>
        </p:nvSpPr>
        <p:spPr/>
        <p:txBody>
          <a:bodyPr/>
          <a:lstStyle>
            <a:lvl1pPr>
              <a:defRPr/>
            </a:lvl1pPr>
          </a:lstStyle>
          <a:p>
            <a:pPr>
              <a:defRPr/>
            </a:pPr>
            <a:r>
              <a:rPr lang="tr-TR"/>
              <a:t>HAPTICS- 08</a:t>
            </a:r>
          </a:p>
        </p:txBody>
      </p:sp>
      <p:sp>
        <p:nvSpPr>
          <p:cNvPr id="7" name="Slide Number Placeholder 5"/>
          <p:cNvSpPr>
            <a:spLocks noGrp="1"/>
          </p:cNvSpPr>
          <p:nvPr>
            <p:ph type="sldNum" sz="quarter" idx="12"/>
          </p:nvPr>
        </p:nvSpPr>
        <p:spPr/>
        <p:txBody>
          <a:bodyPr/>
          <a:lstStyle>
            <a:lvl1pPr>
              <a:defRPr/>
            </a:lvl1pPr>
          </a:lstStyle>
          <a:p>
            <a:pPr>
              <a:defRPr/>
            </a:pPr>
            <a:fld id="{E8D4B1A4-55D6-4E6F-B3F4-F1AD27DA48DC}" type="slidenum">
              <a:rPr lang="tr-TR"/>
              <a:pPr>
                <a:defRPr/>
              </a:pPr>
              <a:t>‹#›</a:t>
            </a:fld>
            <a:endParaRPr lang="tr-TR"/>
          </a:p>
        </p:txBody>
      </p:sp>
    </p:spTree>
  </p:cSld>
  <p:clrMapOvr>
    <a:masterClrMapping/>
  </p:clrMapOvr>
  <p:transition>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tr-T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tr-TR"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6" name="Footer Placeholder 4"/>
          <p:cNvSpPr>
            <a:spLocks noGrp="1"/>
          </p:cNvSpPr>
          <p:nvPr>
            <p:ph type="ftr" sz="quarter" idx="11"/>
          </p:nvPr>
        </p:nvSpPr>
        <p:spPr/>
        <p:txBody>
          <a:bodyPr/>
          <a:lstStyle>
            <a:lvl1pPr>
              <a:defRPr/>
            </a:lvl1pPr>
          </a:lstStyle>
          <a:p>
            <a:pPr>
              <a:defRPr/>
            </a:pPr>
            <a:r>
              <a:rPr lang="tr-TR"/>
              <a:t>HAPTICS- 08</a:t>
            </a:r>
          </a:p>
        </p:txBody>
      </p:sp>
      <p:sp>
        <p:nvSpPr>
          <p:cNvPr id="7" name="Slide Number Placeholder 5"/>
          <p:cNvSpPr>
            <a:spLocks noGrp="1"/>
          </p:cNvSpPr>
          <p:nvPr>
            <p:ph type="sldNum" sz="quarter" idx="12"/>
          </p:nvPr>
        </p:nvSpPr>
        <p:spPr/>
        <p:txBody>
          <a:bodyPr/>
          <a:lstStyle>
            <a:lvl1pPr>
              <a:defRPr/>
            </a:lvl1pPr>
          </a:lstStyle>
          <a:p>
            <a:pPr>
              <a:defRPr/>
            </a:pPr>
            <a:fld id="{ABD6EC4D-74DE-44C9-9979-19FBEE648C44}" type="slidenum">
              <a:rPr lang="tr-TR"/>
              <a:pPr>
                <a:defRPr/>
              </a:pPr>
              <a:t>‹#›</a:t>
            </a:fld>
            <a:endParaRPr lang="tr-TR"/>
          </a:p>
        </p:txBody>
      </p:sp>
    </p:spTree>
  </p:cSld>
  <p:clrMapOvr>
    <a:masterClrMapping/>
  </p:clrMapOvr>
  <p:transition>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94" name="Title Placeholder 1"/>
          <p:cNvSpPr>
            <a:spLocks noGrp="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tr-TR"/>
          </a:p>
        </p:txBody>
      </p:sp>
      <p:sp>
        <p:nvSpPr>
          <p:cNvPr id="8195" name="Text Placeholder 2"/>
          <p:cNvSpPr>
            <a:spLocks noGrp="1"/>
          </p:cNvSpPr>
          <p:nvPr>
            <p:ph type="body" idx="1"/>
          </p:nvPr>
        </p:nvSpPr>
        <p:spPr bwMode="auto">
          <a:xfrm>
            <a:off x="609600" y="1600206"/>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2"/>
          </p:nvPr>
        </p:nvSpPr>
        <p:spPr>
          <a:xfrm>
            <a:off x="609600" y="635636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r>
              <a:rPr lang="en-US"/>
              <a:t>13/03/2008</a:t>
            </a:r>
            <a:endParaRPr lang="tr-TR"/>
          </a:p>
        </p:txBody>
      </p:sp>
      <p:sp>
        <p:nvSpPr>
          <p:cNvPr id="5" name="Footer Placeholder 4"/>
          <p:cNvSpPr>
            <a:spLocks noGrp="1"/>
          </p:cNvSpPr>
          <p:nvPr>
            <p:ph type="ftr" sz="quarter" idx="3"/>
          </p:nvPr>
        </p:nvSpPr>
        <p:spPr>
          <a:xfrm>
            <a:off x="4165600" y="635636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tr-TR"/>
              <a:t>HAPTICS- 08</a:t>
            </a:r>
          </a:p>
        </p:txBody>
      </p:sp>
      <p:sp>
        <p:nvSpPr>
          <p:cNvPr id="6" name="Slide Number Placeholder 5"/>
          <p:cNvSpPr>
            <a:spLocks noGrp="1"/>
          </p:cNvSpPr>
          <p:nvPr>
            <p:ph type="sldNum" sz="quarter" idx="4"/>
          </p:nvPr>
        </p:nvSpPr>
        <p:spPr>
          <a:xfrm>
            <a:off x="8737600" y="635636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A67D8FA5-DBD8-4199-BCBE-EDC4E197A9D0}" type="slidenum">
              <a:rPr lang="tr-TR"/>
              <a:pPr>
                <a:defRPr/>
              </a:pPr>
              <a:t>‹#›</a:t>
            </a:fld>
            <a:endParaRPr lang="tr-TR" dirty="0"/>
          </a:p>
        </p:txBody>
      </p:sp>
    </p:spTree>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ransition>
    <p:cover/>
  </p:transition>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189" algn="ctr" rtl="0" fontAlgn="base">
        <a:spcBef>
          <a:spcPct val="0"/>
        </a:spcBef>
        <a:spcAft>
          <a:spcPct val="0"/>
        </a:spcAft>
        <a:defRPr sz="4400">
          <a:solidFill>
            <a:schemeClr val="tx1"/>
          </a:solidFill>
          <a:latin typeface="Calibri" pitchFamily="34" charset="0"/>
        </a:defRPr>
      </a:lvl6pPr>
      <a:lvl7pPr marL="914377" algn="ctr" rtl="0" fontAlgn="base">
        <a:spcBef>
          <a:spcPct val="0"/>
        </a:spcBef>
        <a:spcAft>
          <a:spcPct val="0"/>
        </a:spcAft>
        <a:defRPr sz="4400">
          <a:solidFill>
            <a:schemeClr val="tx1"/>
          </a:solidFill>
          <a:latin typeface="Calibri" pitchFamily="34" charset="0"/>
        </a:defRPr>
      </a:lvl7pPr>
      <a:lvl8pPr marL="1371566" algn="ctr" rtl="0" fontAlgn="base">
        <a:spcBef>
          <a:spcPct val="0"/>
        </a:spcBef>
        <a:spcAft>
          <a:spcPct val="0"/>
        </a:spcAft>
        <a:defRPr sz="4400">
          <a:solidFill>
            <a:schemeClr val="tx1"/>
          </a:solidFill>
          <a:latin typeface="Calibri" pitchFamily="34" charset="0"/>
        </a:defRPr>
      </a:lvl8pPr>
      <a:lvl9pPr marL="1828754" algn="ctr" rtl="0" fontAlgn="base">
        <a:spcBef>
          <a:spcPct val="0"/>
        </a:spcBef>
        <a:spcAft>
          <a:spcPct val="0"/>
        </a:spcAft>
        <a:defRPr sz="4400">
          <a:solidFill>
            <a:schemeClr val="tx1"/>
          </a:solidFill>
          <a:latin typeface="Calibri" pitchFamily="34" charset="0"/>
        </a:defRPr>
      </a:lvl9pPr>
    </p:titleStyle>
    <p:bodyStyle>
      <a:lvl1pPr marL="342891" indent="-342891"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32" indent="-285744"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2971" indent="-228594"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160" indent="-228594"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349" indent="-228594"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0"/>
            <a:ext cx="12192000" cy="1500188"/>
          </a:xfrm>
          <a:prstGeom prst="rect">
            <a:avLst/>
          </a:prstGeom>
          <a:solidFill>
            <a:schemeClr val="accent5">
              <a:lumMod val="75000"/>
            </a:schemeClr>
          </a:solidFill>
          <a:ln>
            <a:solidFill>
              <a:schemeClr val="accent5">
                <a:lumMod val="75000"/>
              </a:schemeClr>
            </a:solidFill>
          </a:ln>
        </p:spPr>
        <p:txBody>
          <a:bodyPr anchor="ctr">
            <a:normAutofit/>
          </a:bodyPr>
          <a:lstStyle/>
          <a:p>
            <a:endParaRPr lang="en-US" sz="1350" dirty="0"/>
          </a:p>
        </p:txBody>
      </p:sp>
      <p:sp>
        <p:nvSpPr>
          <p:cNvPr id="5" name="Unvan 1"/>
          <p:cNvSpPr>
            <a:spLocks noGrp="1"/>
          </p:cNvSpPr>
          <p:nvPr>
            <p:ph type="ctrTitle"/>
          </p:nvPr>
        </p:nvSpPr>
        <p:spPr>
          <a:xfrm>
            <a:off x="583114" y="2221054"/>
            <a:ext cx="6608782" cy="1354913"/>
          </a:xfrm>
        </p:spPr>
        <p:txBody>
          <a:bodyPr>
            <a:noAutofit/>
          </a:bodyPr>
          <a:lstStyle/>
          <a:p>
            <a:pPr algn="l"/>
            <a:r>
              <a:rPr lang="tr-TR" sz="2000" b="1" dirty="0" smtClean="0">
                <a:solidFill>
                  <a:srgbClr val="2A2A2A"/>
                </a:solidFill>
                <a:latin typeface="Times New Roman" panose="02020603050405020304" pitchFamily="18" charset="0"/>
                <a:ea typeface="+mn-ea"/>
                <a:cs typeface="Times New Roman" panose="02020603050405020304" pitchFamily="18" charset="0"/>
              </a:rPr>
              <a:t>Name - </a:t>
            </a:r>
            <a:r>
              <a:rPr lang="tr-TR" sz="2000" b="1" dirty="0" err="1" smtClean="0">
                <a:solidFill>
                  <a:srgbClr val="2A2A2A"/>
                </a:solidFill>
                <a:latin typeface="Times New Roman" panose="02020603050405020304" pitchFamily="18" charset="0"/>
                <a:ea typeface="+mn-ea"/>
                <a:cs typeface="Times New Roman" panose="02020603050405020304" pitchFamily="18" charset="0"/>
              </a:rPr>
              <a:t>Surname</a:t>
            </a:r>
            <a:r>
              <a:rPr lang="tr-TR" sz="2000" b="1" dirty="0" smtClean="0">
                <a:solidFill>
                  <a:srgbClr val="2A2A2A"/>
                </a:solidFill>
                <a:latin typeface="Times New Roman" panose="02020603050405020304" pitchFamily="18" charset="0"/>
                <a:ea typeface="+mn-ea"/>
                <a:cs typeface="Times New Roman" panose="02020603050405020304" pitchFamily="18" charset="0"/>
              </a:rPr>
              <a:t>: </a:t>
            </a:r>
            <a:r>
              <a:rPr lang="tr-TR" sz="2000" dirty="0" smtClean="0">
                <a:solidFill>
                  <a:srgbClr val="2A2A2A"/>
                </a:solidFill>
                <a:latin typeface="Times New Roman" panose="02020603050405020304" pitchFamily="18" charset="0"/>
                <a:ea typeface="+mn-ea"/>
                <a:cs typeface="Times New Roman" panose="02020603050405020304" pitchFamily="18" charset="0"/>
              </a:rPr>
              <a:t>Rabia GÜL</a:t>
            </a:r>
            <a:r>
              <a:rPr lang="tr-TR" sz="2000" dirty="0">
                <a:solidFill>
                  <a:srgbClr val="2A2A2A"/>
                </a:solidFill>
                <a:latin typeface="Times New Roman" panose="02020603050405020304" pitchFamily="18" charset="0"/>
                <a:ea typeface="+mn-ea"/>
                <a:cs typeface="Times New Roman" panose="02020603050405020304" pitchFamily="18" charset="0"/>
              </a:rPr>
              <a:t/>
            </a:r>
            <a:br>
              <a:rPr lang="tr-TR" sz="2000" dirty="0">
                <a:solidFill>
                  <a:srgbClr val="2A2A2A"/>
                </a:solidFill>
                <a:latin typeface="Times New Roman" panose="02020603050405020304" pitchFamily="18" charset="0"/>
                <a:ea typeface="+mn-ea"/>
                <a:cs typeface="Times New Roman" panose="02020603050405020304" pitchFamily="18" charset="0"/>
              </a:rPr>
            </a:br>
            <a:r>
              <a:rPr lang="tr-TR" sz="2000" b="1" dirty="0" err="1" smtClean="0">
                <a:solidFill>
                  <a:srgbClr val="2A2A2A"/>
                </a:solidFill>
                <a:latin typeface="Times New Roman" panose="02020603050405020304" pitchFamily="18" charset="0"/>
                <a:ea typeface="+mn-ea"/>
                <a:cs typeface="Times New Roman" panose="02020603050405020304" pitchFamily="18" charset="0"/>
              </a:rPr>
              <a:t>Department</a:t>
            </a:r>
            <a:r>
              <a:rPr lang="tr-TR" sz="2000" b="1" dirty="0">
                <a:solidFill>
                  <a:srgbClr val="2A2A2A"/>
                </a:solidFill>
                <a:latin typeface="Times New Roman" panose="02020603050405020304" pitchFamily="18" charset="0"/>
                <a:ea typeface="+mn-ea"/>
                <a:cs typeface="Times New Roman" panose="02020603050405020304" pitchFamily="18" charset="0"/>
              </a:rPr>
              <a:t>: </a:t>
            </a:r>
            <a:r>
              <a:rPr lang="tr-TR" sz="2000" dirty="0" smtClean="0">
                <a:solidFill>
                  <a:srgbClr val="2A2A2A"/>
                </a:solidFill>
                <a:latin typeface="Times New Roman" panose="02020603050405020304" pitchFamily="18" charset="0"/>
                <a:ea typeface="+mn-ea"/>
                <a:cs typeface="Times New Roman" panose="02020603050405020304" pitchFamily="18" charset="0"/>
              </a:rPr>
              <a:t>Process Design </a:t>
            </a:r>
            <a:r>
              <a:rPr lang="tr-TR" sz="2000" dirty="0" err="1" smtClean="0">
                <a:solidFill>
                  <a:srgbClr val="2A2A2A"/>
                </a:solidFill>
                <a:latin typeface="Times New Roman" panose="02020603050405020304" pitchFamily="18" charset="0"/>
                <a:ea typeface="+mn-ea"/>
                <a:cs typeface="Times New Roman" panose="02020603050405020304" pitchFamily="18" charset="0"/>
              </a:rPr>
              <a:t>and</a:t>
            </a:r>
            <a:r>
              <a:rPr lang="tr-TR" sz="2000" dirty="0" smtClean="0">
                <a:solidFill>
                  <a:srgbClr val="2A2A2A"/>
                </a:solidFill>
                <a:latin typeface="Times New Roman" panose="02020603050405020304" pitchFamily="18" charset="0"/>
                <a:ea typeface="+mn-ea"/>
                <a:cs typeface="Times New Roman" panose="02020603050405020304" pitchFamily="18" charset="0"/>
              </a:rPr>
              <a:t> Product Development</a:t>
            </a:r>
            <a:r>
              <a:rPr lang="tr-TR" sz="2000" dirty="0">
                <a:solidFill>
                  <a:srgbClr val="2A2A2A"/>
                </a:solidFill>
                <a:latin typeface="Times New Roman" panose="02020603050405020304" pitchFamily="18" charset="0"/>
                <a:ea typeface="+mn-ea"/>
                <a:cs typeface="Times New Roman" panose="02020603050405020304" pitchFamily="18" charset="0"/>
              </a:rPr>
              <a:t/>
            </a:r>
            <a:br>
              <a:rPr lang="tr-TR" sz="2000" dirty="0">
                <a:solidFill>
                  <a:srgbClr val="2A2A2A"/>
                </a:solidFill>
                <a:latin typeface="Times New Roman" panose="02020603050405020304" pitchFamily="18" charset="0"/>
                <a:ea typeface="+mn-ea"/>
                <a:cs typeface="Times New Roman" panose="02020603050405020304" pitchFamily="18" charset="0"/>
              </a:rPr>
            </a:br>
            <a:r>
              <a:rPr lang="tr-TR" sz="2000" b="1" dirty="0" err="1">
                <a:solidFill>
                  <a:srgbClr val="2A2A2A"/>
                </a:solidFill>
                <a:latin typeface="Times New Roman" panose="02020603050405020304" pitchFamily="18" charset="0"/>
                <a:ea typeface="+mn-ea"/>
                <a:cs typeface="Times New Roman" panose="02020603050405020304" pitchFamily="18" charset="0"/>
              </a:rPr>
              <a:t>Mentor</a:t>
            </a:r>
            <a:r>
              <a:rPr lang="tr-TR" sz="2000" b="1" dirty="0">
                <a:solidFill>
                  <a:srgbClr val="2A2A2A"/>
                </a:solidFill>
                <a:latin typeface="Times New Roman" panose="02020603050405020304" pitchFamily="18" charset="0"/>
                <a:ea typeface="+mn-ea"/>
                <a:cs typeface="Times New Roman" panose="02020603050405020304" pitchFamily="18" charset="0"/>
              </a:rPr>
              <a:t>: </a:t>
            </a:r>
            <a:r>
              <a:rPr lang="tr-TR" sz="2000" dirty="0" smtClean="0">
                <a:solidFill>
                  <a:srgbClr val="2A2A2A"/>
                </a:solidFill>
                <a:latin typeface="Times New Roman" panose="02020603050405020304" pitchFamily="18" charset="0"/>
                <a:ea typeface="+mn-ea"/>
                <a:cs typeface="Times New Roman" panose="02020603050405020304" pitchFamily="18" charset="0"/>
              </a:rPr>
              <a:t>Ali TIRAK</a:t>
            </a:r>
            <a:endParaRPr lang="en-US" sz="2000" dirty="0">
              <a:solidFill>
                <a:srgbClr val="2A2A2A"/>
              </a:solidFill>
              <a:latin typeface="Times New Roman" panose="02020603050405020304" pitchFamily="18" charset="0"/>
              <a:ea typeface="+mn-ea"/>
              <a:cs typeface="Times New Roman" panose="02020603050405020304" pitchFamily="18" charset="0"/>
            </a:endParaRPr>
          </a:p>
        </p:txBody>
      </p:sp>
      <p:sp>
        <p:nvSpPr>
          <p:cNvPr id="7" name="Dikdörtgen 7"/>
          <p:cNvSpPr/>
          <p:nvPr/>
        </p:nvSpPr>
        <p:spPr>
          <a:xfrm>
            <a:off x="583114" y="4217869"/>
            <a:ext cx="8465214" cy="1938992"/>
          </a:xfrm>
          <a:prstGeom prst="rect">
            <a:avLst/>
          </a:prstGeom>
        </p:spPr>
        <p:txBody>
          <a:bodyPr wrap="square">
            <a:spAutoFit/>
          </a:bodyPr>
          <a:lstStyle/>
          <a:p>
            <a:pPr algn="l"/>
            <a:r>
              <a:rPr lang="tr-TR" sz="2000" dirty="0" smtClean="0">
                <a:solidFill>
                  <a:srgbClr val="2A2A2A"/>
                </a:solidFill>
                <a:latin typeface="Times New Roman" panose="02020603050405020304" pitchFamily="18" charset="0"/>
                <a:cs typeface="Times New Roman" panose="02020603050405020304" pitchFamily="18" charset="0"/>
              </a:rPr>
              <a:t>İstanbul </a:t>
            </a:r>
            <a:r>
              <a:rPr lang="tr-TR" sz="2000" dirty="0" err="1" smtClean="0">
                <a:solidFill>
                  <a:srgbClr val="2A2A2A"/>
                </a:solidFill>
                <a:latin typeface="Times New Roman" panose="02020603050405020304" pitchFamily="18" charset="0"/>
                <a:cs typeface="Times New Roman" panose="02020603050405020304" pitchFamily="18" charset="0"/>
              </a:rPr>
              <a:t>Medipol</a:t>
            </a:r>
            <a:r>
              <a:rPr lang="tr-TR" sz="2000" dirty="0" smtClean="0">
                <a:solidFill>
                  <a:srgbClr val="2A2A2A"/>
                </a:solidFill>
                <a:latin typeface="Times New Roman" panose="02020603050405020304" pitchFamily="18" charset="0"/>
                <a:cs typeface="Times New Roman" panose="02020603050405020304" pitchFamily="18" charset="0"/>
              </a:rPr>
              <a:t> </a:t>
            </a:r>
            <a:r>
              <a:rPr lang="tr-TR" sz="2000" dirty="0" err="1" smtClean="0">
                <a:solidFill>
                  <a:srgbClr val="2A2A2A"/>
                </a:solidFill>
                <a:latin typeface="Times New Roman" panose="02020603050405020304" pitchFamily="18" charset="0"/>
                <a:cs typeface="Times New Roman" panose="02020603050405020304" pitchFamily="18" charset="0"/>
              </a:rPr>
              <a:t>University</a:t>
            </a:r>
            <a:r>
              <a:rPr lang="tr-TR" sz="2000" dirty="0">
                <a:solidFill>
                  <a:srgbClr val="2A2A2A"/>
                </a:solidFill>
                <a:latin typeface="Times New Roman" panose="02020603050405020304" pitchFamily="18" charset="0"/>
                <a:cs typeface="Times New Roman" panose="02020603050405020304" pitchFamily="18" charset="0"/>
              </a:rPr>
              <a:t/>
            </a:r>
            <a:br>
              <a:rPr lang="tr-TR" sz="2000" dirty="0">
                <a:solidFill>
                  <a:srgbClr val="2A2A2A"/>
                </a:solidFill>
                <a:latin typeface="Times New Roman" panose="02020603050405020304" pitchFamily="18" charset="0"/>
                <a:cs typeface="Times New Roman" panose="02020603050405020304" pitchFamily="18" charset="0"/>
              </a:rPr>
            </a:br>
            <a:r>
              <a:rPr lang="tr-TR" sz="2000" dirty="0" err="1" smtClean="0">
                <a:solidFill>
                  <a:srgbClr val="2A2A2A"/>
                </a:solidFill>
                <a:latin typeface="Times New Roman" panose="02020603050405020304" pitchFamily="18" charset="0"/>
                <a:cs typeface="Times New Roman" panose="02020603050405020304" pitchFamily="18" charset="0"/>
              </a:rPr>
              <a:t>Department</a:t>
            </a:r>
            <a:r>
              <a:rPr lang="tr-TR" sz="2000" dirty="0" smtClean="0">
                <a:solidFill>
                  <a:srgbClr val="2A2A2A"/>
                </a:solidFill>
                <a:latin typeface="Times New Roman" panose="02020603050405020304" pitchFamily="18" charset="0"/>
                <a:cs typeface="Times New Roman" panose="02020603050405020304" pitchFamily="18" charset="0"/>
              </a:rPr>
              <a:t> of </a:t>
            </a:r>
            <a:r>
              <a:rPr lang="tr-TR" sz="2000" dirty="0" err="1" smtClean="0">
                <a:solidFill>
                  <a:srgbClr val="2A2A2A"/>
                </a:solidFill>
                <a:latin typeface="Times New Roman" panose="02020603050405020304" pitchFamily="18" charset="0"/>
                <a:cs typeface="Times New Roman" panose="02020603050405020304" pitchFamily="18" charset="0"/>
              </a:rPr>
              <a:t>Electrical</a:t>
            </a:r>
            <a:r>
              <a:rPr lang="tr-TR" sz="2000" dirty="0" smtClean="0">
                <a:solidFill>
                  <a:srgbClr val="2A2A2A"/>
                </a:solidFill>
                <a:latin typeface="Times New Roman" panose="02020603050405020304" pitchFamily="18" charset="0"/>
                <a:cs typeface="Times New Roman" panose="02020603050405020304" pitchFamily="18" charset="0"/>
              </a:rPr>
              <a:t> </a:t>
            </a:r>
            <a:r>
              <a:rPr lang="tr-TR" sz="2000" dirty="0" err="1" smtClean="0">
                <a:solidFill>
                  <a:srgbClr val="2A2A2A"/>
                </a:solidFill>
                <a:latin typeface="Times New Roman" panose="02020603050405020304" pitchFamily="18" charset="0"/>
                <a:cs typeface="Times New Roman" panose="02020603050405020304" pitchFamily="18" charset="0"/>
              </a:rPr>
              <a:t>and</a:t>
            </a:r>
            <a:r>
              <a:rPr lang="tr-TR" sz="2000" dirty="0" smtClean="0">
                <a:solidFill>
                  <a:srgbClr val="2A2A2A"/>
                </a:solidFill>
                <a:latin typeface="Times New Roman" panose="02020603050405020304" pitchFamily="18" charset="0"/>
                <a:cs typeface="Times New Roman" panose="02020603050405020304" pitchFamily="18" charset="0"/>
              </a:rPr>
              <a:t> </a:t>
            </a:r>
            <a:r>
              <a:rPr lang="tr-TR" sz="2000" dirty="0" err="1" smtClean="0">
                <a:solidFill>
                  <a:srgbClr val="2A2A2A"/>
                </a:solidFill>
                <a:latin typeface="Times New Roman" panose="02020603050405020304" pitchFamily="18" charset="0"/>
                <a:cs typeface="Times New Roman" panose="02020603050405020304" pitchFamily="18" charset="0"/>
              </a:rPr>
              <a:t>Electronics</a:t>
            </a:r>
            <a:r>
              <a:rPr lang="tr-TR" sz="2000" dirty="0" smtClean="0">
                <a:solidFill>
                  <a:srgbClr val="2A2A2A"/>
                </a:solidFill>
                <a:latin typeface="Times New Roman" panose="02020603050405020304" pitchFamily="18" charset="0"/>
                <a:cs typeface="Times New Roman" panose="02020603050405020304" pitchFamily="18" charset="0"/>
              </a:rPr>
              <a:t> </a:t>
            </a:r>
            <a:r>
              <a:rPr lang="tr-TR" sz="2000" dirty="0" err="1" smtClean="0">
                <a:solidFill>
                  <a:srgbClr val="2A2A2A"/>
                </a:solidFill>
                <a:latin typeface="Times New Roman" panose="02020603050405020304" pitchFamily="18" charset="0"/>
                <a:cs typeface="Times New Roman" panose="02020603050405020304" pitchFamily="18" charset="0"/>
              </a:rPr>
              <a:t>Engineering</a:t>
            </a:r>
            <a:r>
              <a:rPr lang="tr-TR" sz="2000" dirty="0" smtClean="0">
                <a:solidFill>
                  <a:srgbClr val="2A2A2A"/>
                </a:solidFill>
                <a:latin typeface="Times New Roman" panose="02020603050405020304" pitchFamily="18" charset="0"/>
                <a:cs typeface="Times New Roman" panose="02020603050405020304" pitchFamily="18" charset="0"/>
              </a:rPr>
              <a:t> &amp; </a:t>
            </a:r>
            <a:r>
              <a:rPr lang="tr-TR" sz="2000" dirty="0" err="1" smtClean="0">
                <a:solidFill>
                  <a:srgbClr val="2A2A2A"/>
                </a:solidFill>
                <a:latin typeface="Times New Roman" panose="02020603050405020304" pitchFamily="18" charset="0"/>
                <a:cs typeface="Times New Roman" panose="02020603050405020304" pitchFamily="18" charset="0"/>
              </a:rPr>
              <a:t>Biomedical</a:t>
            </a:r>
            <a:r>
              <a:rPr lang="tr-TR" sz="2000" dirty="0" smtClean="0">
                <a:solidFill>
                  <a:srgbClr val="2A2A2A"/>
                </a:solidFill>
                <a:latin typeface="Times New Roman" panose="02020603050405020304" pitchFamily="18" charset="0"/>
                <a:cs typeface="Times New Roman" panose="02020603050405020304" pitchFamily="18" charset="0"/>
              </a:rPr>
              <a:t> </a:t>
            </a:r>
            <a:r>
              <a:rPr lang="tr-TR" sz="2000" dirty="0" err="1" smtClean="0">
                <a:solidFill>
                  <a:srgbClr val="2A2A2A"/>
                </a:solidFill>
                <a:latin typeface="Times New Roman" panose="02020603050405020304" pitchFamily="18" charset="0"/>
                <a:cs typeface="Times New Roman" panose="02020603050405020304" pitchFamily="18" charset="0"/>
              </a:rPr>
              <a:t>Engineering</a:t>
            </a:r>
            <a:r>
              <a:rPr lang="tr-TR" sz="2800" dirty="0">
                <a:solidFill>
                  <a:schemeClr val="bg1">
                    <a:lumMod val="95000"/>
                  </a:schemeClr>
                </a:solidFill>
                <a:latin typeface="Times New Roman" panose="02020603050405020304" pitchFamily="18" charset="0"/>
                <a:cs typeface="Times New Roman" panose="02020603050405020304" pitchFamily="18" charset="0"/>
              </a:rPr>
              <a:t/>
            </a:r>
            <a:br>
              <a:rPr lang="tr-TR" sz="2800" dirty="0">
                <a:solidFill>
                  <a:schemeClr val="bg1">
                    <a:lumMod val="95000"/>
                  </a:schemeClr>
                </a:solidFill>
                <a:latin typeface="Times New Roman" panose="02020603050405020304" pitchFamily="18" charset="0"/>
                <a:cs typeface="Times New Roman" panose="02020603050405020304" pitchFamily="18" charset="0"/>
              </a:rPr>
            </a:br>
            <a:r>
              <a:rPr lang="tr-TR" sz="2000" dirty="0" smtClean="0">
                <a:solidFill>
                  <a:srgbClr val="2A2A2A"/>
                </a:solidFill>
                <a:latin typeface="Times New Roman" panose="02020603050405020304" pitchFamily="18" charset="0"/>
                <a:cs typeface="Times New Roman" panose="02020603050405020304" pitchFamily="18" charset="0"/>
              </a:rPr>
              <a:t>GPU: 3.35</a:t>
            </a:r>
            <a:endParaRPr lang="tr-TR" sz="2000" dirty="0">
              <a:solidFill>
                <a:srgbClr val="2A2A2A"/>
              </a:solidFill>
              <a:latin typeface="Times New Roman" panose="02020603050405020304" pitchFamily="18" charset="0"/>
              <a:cs typeface="Times New Roman" panose="02020603050405020304" pitchFamily="18" charset="0"/>
            </a:endParaRPr>
          </a:p>
          <a:p>
            <a:pPr algn="l"/>
            <a:r>
              <a:rPr lang="tr-TR" sz="2000" dirty="0" smtClean="0">
                <a:solidFill>
                  <a:srgbClr val="2A2A2A"/>
                </a:solidFill>
                <a:latin typeface="Times New Roman" panose="02020603050405020304" pitchFamily="18" charset="0"/>
                <a:cs typeface="Times New Roman" panose="02020603050405020304" pitchFamily="18" charset="0"/>
              </a:rPr>
              <a:t>rabiagul0311@gmail.com</a:t>
            </a:r>
            <a:endParaRPr lang="tr-TR" sz="2000" dirty="0">
              <a:solidFill>
                <a:srgbClr val="2A2A2A"/>
              </a:solidFill>
              <a:latin typeface="Times New Roman" panose="02020603050405020304" pitchFamily="18" charset="0"/>
              <a:cs typeface="Times New Roman" panose="02020603050405020304" pitchFamily="18" charset="0"/>
            </a:endParaRPr>
          </a:p>
          <a:p>
            <a:pPr algn="l"/>
            <a:r>
              <a:rPr lang="tr-TR" sz="2000" dirty="0" smtClean="0">
                <a:solidFill>
                  <a:srgbClr val="2A2A2A"/>
                </a:solidFill>
                <a:latin typeface="Times New Roman" panose="02020603050405020304" pitchFamily="18" charset="0"/>
                <a:cs typeface="Times New Roman" panose="02020603050405020304" pitchFamily="18" charset="0"/>
              </a:rPr>
              <a:t>(+</a:t>
            </a:r>
            <a:r>
              <a:rPr lang="tr-TR" sz="2000" dirty="0">
                <a:solidFill>
                  <a:srgbClr val="2A2A2A"/>
                </a:solidFill>
                <a:latin typeface="Times New Roman" panose="02020603050405020304" pitchFamily="18" charset="0"/>
                <a:cs typeface="Times New Roman" panose="02020603050405020304" pitchFamily="18" charset="0"/>
              </a:rPr>
              <a:t>90) </a:t>
            </a:r>
            <a:r>
              <a:rPr lang="tr-TR" sz="2000" dirty="0" smtClean="0">
                <a:solidFill>
                  <a:srgbClr val="2A2A2A"/>
                </a:solidFill>
                <a:latin typeface="Times New Roman" panose="02020603050405020304" pitchFamily="18" charset="0"/>
                <a:cs typeface="Times New Roman" panose="02020603050405020304" pitchFamily="18" charset="0"/>
              </a:rPr>
              <a:t>533 519 60 68</a:t>
            </a:r>
            <a:r>
              <a:rPr lang="tr-TR" sz="2000" dirty="0">
                <a:solidFill>
                  <a:srgbClr val="2A2A2A"/>
                </a:solidFill>
                <a:latin typeface="Times New Roman" panose="02020603050405020304" pitchFamily="18" charset="0"/>
                <a:cs typeface="Times New Roman" panose="02020603050405020304" pitchFamily="18" charset="0"/>
              </a:rPr>
              <a:t/>
            </a:r>
            <a:br>
              <a:rPr lang="tr-TR" sz="2000" dirty="0">
                <a:solidFill>
                  <a:srgbClr val="2A2A2A"/>
                </a:solidFill>
                <a:latin typeface="Times New Roman" panose="02020603050405020304" pitchFamily="18" charset="0"/>
                <a:cs typeface="Times New Roman" panose="02020603050405020304" pitchFamily="18" charset="0"/>
              </a:rPr>
            </a:br>
            <a:endParaRPr lang="en-US" sz="2000" dirty="0">
              <a:solidFill>
                <a:srgbClr val="2A2A2A"/>
              </a:solidFill>
              <a:latin typeface="Times New Roman" panose="02020603050405020304" pitchFamily="18" charset="0"/>
              <a:cs typeface="Times New Roman" panose="02020603050405020304" pitchFamily="18" charset="0"/>
            </a:endParaRPr>
          </a:p>
        </p:txBody>
      </p:sp>
      <p:pic>
        <p:nvPicPr>
          <p:cNvPr id="1034" name="Picture 10" descr="Aselsan Vektörel Logo"/>
          <p:cNvPicPr>
            <a:picLocks noChangeAspect="1" noChangeArrowheads="1"/>
          </p:cNvPicPr>
          <p:nvPr/>
        </p:nvPicPr>
        <p:blipFill rotWithShape="1">
          <a:blip r:embed="rId3">
            <a:extLst>
              <a:ext uri="{28A0092B-C50C-407E-A947-70E740481C1C}">
                <a14:useLocalDpi xmlns:a14="http://schemas.microsoft.com/office/drawing/2010/main" val="0"/>
              </a:ext>
            </a:extLst>
          </a:blip>
          <a:srcRect t="34529" b="33140"/>
          <a:stretch/>
        </p:blipFill>
        <p:spPr bwMode="auto">
          <a:xfrm>
            <a:off x="7176120" y="5187365"/>
            <a:ext cx="222716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asın Odası | Basın – Yayın Ofisi | Genel Sekreterlik | Üniversite | Medipol  Üniversitesi | Medipol Üniversites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40416" y="4797152"/>
            <a:ext cx="1500506" cy="15005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35039" t="27951" r="17304" b="17450"/>
          <a:stretch/>
        </p:blipFill>
        <p:spPr>
          <a:xfrm rot="5400000">
            <a:off x="8462620" y="2303319"/>
            <a:ext cx="1881337" cy="1616533"/>
          </a:xfrm>
          <a:prstGeom prst="rect">
            <a:avLst/>
          </a:prstGeom>
        </p:spPr>
      </p:pic>
    </p:spTree>
    <p:extLst>
      <p:ext uri="{BB962C8B-B14F-4D97-AF65-F5344CB8AC3E}">
        <p14:creationId xmlns:p14="http://schemas.microsoft.com/office/powerpoint/2010/main" val="118391227"/>
      </p:ext>
    </p:extLst>
  </p:cSld>
  <p:clrMapOvr>
    <a:masterClrMapping/>
  </p:clrMapOvr>
  <p:transition>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 xmlns:a16="http://schemas.microsoft.com/office/drawing/2014/main" id="{49BD65FB-8807-4737-8E31-CB7CF9BC7BB5}"/>
              </a:ext>
            </a:extLst>
          </p:cNvPr>
          <p:cNvSpPr>
            <a:spLocks noGrp="1"/>
          </p:cNvSpPr>
          <p:nvPr>
            <p:ph type="sldNum" sz="quarter" idx="12"/>
          </p:nvPr>
        </p:nvSpPr>
        <p:spPr/>
        <p:txBody>
          <a:bodyPr/>
          <a:lstStyle/>
          <a:p>
            <a:pPr>
              <a:defRPr/>
            </a:pPr>
            <a:fld id="{420CF300-3795-4318-9E4A-4ED5B71962DF}" type="slidenum">
              <a:rPr lang="tr-TR" smtClean="0"/>
              <a:pPr>
                <a:defRPr/>
              </a:pPr>
              <a:t>10</a:t>
            </a:fld>
            <a:endParaRPr lang="tr-TR"/>
          </a:p>
        </p:txBody>
      </p:sp>
      <p:sp>
        <p:nvSpPr>
          <p:cNvPr id="5" name="Rectangle 2">
            <a:extLst>
              <a:ext uri="{FF2B5EF4-FFF2-40B4-BE49-F238E27FC236}">
                <a16:creationId xmlns="" xmlns:a16="http://schemas.microsoft.com/office/drawing/2014/main" id="{5DB61946-E46D-4BFB-8E43-9C61FCFFDA5A}"/>
              </a:ext>
            </a:extLst>
          </p:cNvPr>
          <p:cNvSpPr txBox="1">
            <a:spLocks noChangeArrowheads="1"/>
          </p:cNvSpPr>
          <p:nvPr/>
        </p:nvSpPr>
        <p:spPr>
          <a:xfrm>
            <a:off x="0" y="0"/>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en-US" sz="2400" dirty="0" smtClean="0">
                <a:solidFill>
                  <a:schemeClr val="bg1"/>
                </a:solidFill>
                <a:latin typeface="Times New Roman" pitchFamily="18" charset="0"/>
                <a:cs typeface="Times New Roman" pitchFamily="18" charset="0"/>
              </a:rPr>
              <a:t>X-ray</a:t>
            </a:r>
            <a:r>
              <a:rPr lang="tr-TR" sz="2400" dirty="0" smtClean="0">
                <a:solidFill>
                  <a:schemeClr val="bg1"/>
                </a:solidFill>
                <a:latin typeface="Times New Roman" pitchFamily="18" charset="0"/>
                <a:cs typeface="Times New Roman" pitchFamily="18" charset="0"/>
              </a:rPr>
              <a:t> A</a:t>
            </a:r>
            <a:r>
              <a:rPr lang="en-US" sz="2400" dirty="0" err="1" smtClean="0">
                <a:solidFill>
                  <a:schemeClr val="bg1"/>
                </a:solidFill>
                <a:latin typeface="Times New Roman" pitchFamily="18" charset="0"/>
                <a:cs typeface="Times New Roman" pitchFamily="18" charset="0"/>
              </a:rPr>
              <a:t>nalyzer</a:t>
            </a:r>
            <a:r>
              <a:rPr lang="tr-TR" sz="2400" dirty="0" smtClean="0">
                <a:solidFill>
                  <a:schemeClr val="bg1"/>
                </a:solidFill>
                <a:latin typeface="Times New Roman" pitchFamily="18" charset="0"/>
                <a:cs typeface="Times New Roman" pitchFamily="18" charset="0"/>
              </a:rPr>
              <a:t> </a:t>
            </a:r>
            <a:r>
              <a:rPr lang="tr-TR" sz="2400" dirty="0" err="1" smtClean="0">
                <a:solidFill>
                  <a:schemeClr val="bg1"/>
                </a:solidFill>
                <a:latin typeface="Times New Roman" pitchFamily="18" charset="0"/>
                <a:cs typeface="Times New Roman" pitchFamily="18" charset="0"/>
              </a:rPr>
              <a:t>and</a:t>
            </a:r>
            <a:r>
              <a:rPr lang="tr-TR" sz="2400" dirty="0" smtClean="0">
                <a:solidFill>
                  <a:schemeClr val="bg1"/>
                </a:solidFill>
                <a:latin typeface="Times New Roman" pitchFamily="18" charset="0"/>
                <a:cs typeface="Times New Roman" pitchFamily="18" charset="0"/>
              </a:rPr>
              <a:t> </a:t>
            </a:r>
            <a:r>
              <a:rPr lang="tr-TR" sz="2400" dirty="0" err="1" smtClean="0">
                <a:solidFill>
                  <a:schemeClr val="bg1"/>
                </a:solidFill>
                <a:latin typeface="Times New Roman" pitchFamily="18" charset="0"/>
                <a:cs typeface="Times New Roman" pitchFamily="18" charset="0"/>
              </a:rPr>
              <a:t>Quality</a:t>
            </a:r>
            <a:r>
              <a:rPr lang="tr-TR" sz="2400" dirty="0" smtClean="0">
                <a:solidFill>
                  <a:schemeClr val="bg1"/>
                </a:solidFill>
                <a:latin typeface="Times New Roman" pitchFamily="18" charset="0"/>
                <a:cs typeface="Times New Roman" pitchFamily="18" charset="0"/>
              </a:rPr>
              <a:t> Control</a:t>
            </a:r>
            <a:endParaRPr lang="en-US" sz="2400" dirty="0">
              <a:solidFill>
                <a:schemeClr val="bg1"/>
              </a:solidFill>
              <a:latin typeface="Times New Roman" pitchFamily="18" charset="0"/>
              <a:cs typeface="Times New Roman" pitchFamily="18" charset="0"/>
            </a:endParaRPr>
          </a:p>
        </p:txBody>
      </p:sp>
      <p:sp>
        <p:nvSpPr>
          <p:cNvPr id="2" name="Rectangle 1"/>
          <p:cNvSpPr/>
          <p:nvPr/>
        </p:nvSpPr>
        <p:spPr>
          <a:xfrm>
            <a:off x="606218" y="4730833"/>
            <a:ext cx="6096000" cy="1200329"/>
          </a:xfrm>
          <a:prstGeom prst="rect">
            <a:avLst/>
          </a:prstGeom>
        </p:spPr>
        <p:txBody>
          <a:bodyPr>
            <a:spAutoFit/>
          </a:bodyPr>
          <a:lstStyle/>
          <a:p>
            <a:r>
              <a:rPr lang="en-US" dirty="0" smtClean="0">
                <a:solidFill>
                  <a:srgbClr val="2A2A2A"/>
                </a:solidFill>
                <a:latin typeface="Times New Roman" panose="02020603050405020304" pitchFamily="18" charset="0"/>
                <a:cs typeface="Times New Roman" panose="02020603050405020304" pitchFamily="18" charset="0"/>
              </a:rPr>
              <a:t>When it comes to PCB inspection, X-ray is extensively used in the PCB assembly process to test the quality of PCBs, which is one of the most important steps for quality-oriented PCB manufacturers. </a:t>
            </a:r>
          </a:p>
        </p:txBody>
      </p:sp>
      <p:sp>
        <p:nvSpPr>
          <p:cNvPr id="3" name="Rectangle 2"/>
          <p:cNvSpPr/>
          <p:nvPr/>
        </p:nvSpPr>
        <p:spPr>
          <a:xfrm>
            <a:off x="119336" y="1025745"/>
            <a:ext cx="11593288" cy="923330"/>
          </a:xfrm>
          <a:prstGeom prst="rect">
            <a:avLst/>
          </a:prstGeom>
        </p:spPr>
        <p:txBody>
          <a:bodyPr wrap="square">
            <a:spAutoFit/>
          </a:bodyPr>
          <a:lstStyle/>
          <a:p>
            <a:pPr algn="just"/>
            <a:r>
              <a:rPr lang="tr-TR" dirty="0" smtClean="0">
                <a:solidFill>
                  <a:srgbClr val="2A2A2A"/>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smtClean="0">
                <a:solidFill>
                  <a:srgbClr val="2A2A2A"/>
                </a:solidFill>
                <a:latin typeface="Times New Roman" panose="02020603050405020304" pitchFamily="18" charset="0"/>
                <a:cs typeface="Times New Roman" panose="02020603050405020304" pitchFamily="18" charset="0"/>
              </a:rPr>
              <a:t>BGA, PGA, the elements whose legs are under the body and the </a:t>
            </a:r>
            <a:r>
              <a:rPr lang="tr-TR" dirty="0" err="1" smtClean="0">
                <a:solidFill>
                  <a:srgbClr val="2A2A2A"/>
                </a:solidFill>
                <a:latin typeface="Times New Roman" panose="02020603050405020304" pitchFamily="18" charset="0"/>
                <a:cs typeface="Times New Roman" panose="02020603050405020304" pitchFamily="18" charset="0"/>
              </a:rPr>
              <a:t>elements</a:t>
            </a:r>
            <a:r>
              <a:rPr lang="tr-TR" dirty="0" smtClean="0">
                <a:solidFill>
                  <a:srgbClr val="2A2A2A"/>
                </a:solidFill>
                <a:latin typeface="Times New Roman" panose="02020603050405020304" pitchFamily="18" charset="0"/>
                <a:cs typeface="Times New Roman" panose="02020603050405020304" pitchFamily="18" charset="0"/>
              </a:rPr>
              <a:t> </a:t>
            </a:r>
            <a:r>
              <a:rPr lang="tr-TR" dirty="0" err="1" smtClean="0">
                <a:solidFill>
                  <a:srgbClr val="2A2A2A"/>
                </a:solidFill>
                <a:latin typeface="Times New Roman" panose="02020603050405020304" pitchFamily="18" charset="0"/>
                <a:cs typeface="Times New Roman" panose="02020603050405020304" pitchFamily="18" charset="0"/>
              </a:rPr>
              <a:t>with</a:t>
            </a:r>
            <a:r>
              <a:rPr lang="tr-TR"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spacers are used at the </a:t>
            </a:r>
            <a:r>
              <a:rPr lang="en-US" dirty="0">
                <a:solidFill>
                  <a:srgbClr val="2A2A2A"/>
                </a:solidFill>
                <a:latin typeface="Times New Roman" panose="02020603050405020304" pitchFamily="18" charset="0"/>
                <a:cs typeface="Times New Roman" panose="02020603050405020304" pitchFamily="18" charset="0"/>
              </a:rPr>
              <a:t>bottom </a:t>
            </a:r>
            <a:r>
              <a:rPr lang="en-US" dirty="0" smtClean="0">
                <a:solidFill>
                  <a:srgbClr val="2A2A2A"/>
                </a:solidFill>
                <a:latin typeface="Times New Roman" panose="02020603050405020304" pitchFamily="18" charset="0"/>
                <a:cs typeface="Times New Roman" panose="02020603050405020304" pitchFamily="18" charset="0"/>
              </a:rPr>
              <a:t>are </a:t>
            </a:r>
            <a:r>
              <a:rPr lang="en-US" dirty="0">
                <a:solidFill>
                  <a:srgbClr val="2A2A2A"/>
                </a:solidFill>
                <a:latin typeface="Times New Roman" panose="02020603050405020304" pitchFamily="18" charset="0"/>
                <a:cs typeface="Times New Roman" panose="02020603050405020304" pitchFamily="18" charset="0"/>
              </a:rPr>
              <a:t>checked for solder in the X-ray inspection </a:t>
            </a:r>
            <a:r>
              <a:rPr lang="en-US" dirty="0" smtClean="0">
                <a:solidFill>
                  <a:srgbClr val="2A2A2A"/>
                </a:solidFill>
                <a:latin typeface="Times New Roman" panose="02020603050405020304" pitchFamily="18" charset="0"/>
                <a:cs typeface="Times New Roman" panose="02020603050405020304" pitchFamily="18" charset="0"/>
              </a:rPr>
              <a:t>device.</a:t>
            </a:r>
            <a:r>
              <a:rPr lang="tr-TR"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a:t>
            </a:r>
            <a:r>
              <a:rPr lang="tr-TR" dirty="0" smtClean="0">
                <a:solidFill>
                  <a:srgbClr val="2A2A2A"/>
                </a:solidFill>
                <a:latin typeface="Times New Roman" panose="02020603050405020304" pitchFamily="18" charset="0"/>
                <a:cs typeface="Times New Roman" panose="02020603050405020304" pitchFamily="18" charset="0"/>
              </a:rPr>
              <a:t>Phoenix PCBA Analyzer</a:t>
            </a:r>
            <a:r>
              <a:rPr lang="en-US" dirty="0" smtClean="0">
                <a:solidFill>
                  <a:srgbClr val="2A2A2A"/>
                </a:solidFill>
                <a:latin typeface="Times New Roman" panose="02020603050405020304" pitchFamily="18" charset="0"/>
                <a:cs typeface="Times New Roman" panose="02020603050405020304" pitchFamily="18" charset="0"/>
              </a:rPr>
              <a:t>"</a:t>
            </a:r>
            <a:r>
              <a:rPr lang="tr-TR" dirty="0" smtClean="0">
                <a:solidFill>
                  <a:srgbClr val="2A2A2A"/>
                </a:solidFill>
                <a:latin typeface="Times New Roman" panose="02020603050405020304" pitchFamily="18" charset="0"/>
                <a:cs typeface="Times New Roman" panose="02020603050405020304" pitchFamily="18" charset="0"/>
              </a:rPr>
              <a:t> </a:t>
            </a:r>
            <a:r>
              <a:rPr lang="tr-TR" dirty="0" err="1">
                <a:solidFill>
                  <a:srgbClr val="2A2A2A"/>
                </a:solidFill>
                <a:latin typeface="Times New Roman" panose="02020603050405020304" pitchFamily="18" charset="0"/>
                <a:cs typeface="Times New Roman" panose="02020603050405020304" pitchFamily="18" charset="0"/>
              </a:rPr>
              <a:t>device</a:t>
            </a:r>
            <a:r>
              <a:rPr lang="en-US" dirty="0">
                <a:solidFill>
                  <a:srgbClr val="2A2A2A"/>
                </a:solidFill>
                <a:latin typeface="Times New Roman" panose="02020603050405020304" pitchFamily="18" charset="0"/>
                <a:cs typeface="Times New Roman" panose="02020603050405020304" pitchFamily="18" charset="0"/>
              </a:rPr>
              <a:t> is used for this process.</a:t>
            </a:r>
          </a:p>
          <a:p>
            <a:pPr algn="just"/>
            <a:endParaRPr lang="en-US" dirty="0">
              <a:solidFill>
                <a:srgbClr val="2A2A2A"/>
              </a:solidFill>
              <a:latin typeface="Times New Roman" panose="02020603050405020304" pitchFamily="18" charset="0"/>
              <a:cs typeface="Times New Roman" panose="02020603050405020304" pitchFamily="18" charset="0"/>
            </a:endParaRPr>
          </a:p>
        </p:txBody>
      </p:sp>
      <p:pic>
        <p:nvPicPr>
          <p:cNvPr id="4098" name="Picture 2" descr="Phoenix Analyser 1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8262" y="4084082"/>
            <a:ext cx="3816424" cy="21440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623392" y="2254092"/>
            <a:ext cx="1954929" cy="1829990"/>
          </a:xfrm>
          <a:prstGeom prst="rect">
            <a:avLst/>
          </a:prstGeom>
        </p:spPr>
      </p:pic>
      <p:sp>
        <p:nvSpPr>
          <p:cNvPr id="8" name="Rectangle 7"/>
          <p:cNvSpPr/>
          <p:nvPr/>
        </p:nvSpPr>
        <p:spPr>
          <a:xfrm>
            <a:off x="227348" y="3501008"/>
            <a:ext cx="792088" cy="5830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Rectangle 8"/>
          <p:cNvSpPr/>
          <p:nvPr/>
        </p:nvSpPr>
        <p:spPr>
          <a:xfrm>
            <a:off x="4120717" y="2539350"/>
            <a:ext cx="7882485" cy="1477328"/>
          </a:xfrm>
          <a:prstGeom prst="rect">
            <a:avLst/>
          </a:prstGeom>
        </p:spPr>
        <p:txBody>
          <a:bodyPr wrap="square">
            <a:spAutoFit/>
          </a:bodyPr>
          <a:lstStyle/>
          <a:p>
            <a:r>
              <a:rPr lang="en-US" dirty="0">
                <a:solidFill>
                  <a:srgbClr val="2A2A2A"/>
                </a:solidFill>
                <a:latin typeface="Times New Roman" panose="02020603050405020304" pitchFamily="18" charset="0"/>
                <a:cs typeface="Times New Roman" panose="02020603050405020304" pitchFamily="18" charset="0"/>
              </a:rPr>
              <a:t>The PCBA analyzer is a high resolution micro focus X-ray system equipped with an open tube from x-ray dedicated to the study of printed circuit board assemblies. Compared to other inspection methods, X-ray can enter the inner packaging and inspect the quality of solder joints. </a:t>
            </a:r>
            <a:endParaRPr lang="tr-TR" dirty="0">
              <a:solidFill>
                <a:srgbClr val="2A2A2A"/>
              </a:solidFill>
              <a:latin typeface="Times New Roman" panose="02020603050405020304" pitchFamily="18" charset="0"/>
              <a:cs typeface="Times New Roman" panose="02020603050405020304" pitchFamily="18" charset="0"/>
            </a:endParaRPr>
          </a:p>
          <a:p>
            <a:endParaRPr lang="tr-TR" dirty="0"/>
          </a:p>
        </p:txBody>
      </p:sp>
      <p:sp>
        <p:nvSpPr>
          <p:cNvPr id="10" name="Left-Right Arrow 9"/>
          <p:cNvSpPr/>
          <p:nvPr/>
        </p:nvSpPr>
        <p:spPr>
          <a:xfrm>
            <a:off x="3203340" y="2835491"/>
            <a:ext cx="648072" cy="274536"/>
          </a:xfrm>
          <a:prstGeom prst="lef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02491756"/>
      </p:ext>
    </p:extLst>
  </p:cSld>
  <p:clrMapOvr>
    <a:masterClrMapping/>
  </p:clrMapOvr>
  <p:transition>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 xmlns:a16="http://schemas.microsoft.com/office/drawing/2014/main" id="{49BD65FB-8807-4737-8E31-CB7CF9BC7BB5}"/>
              </a:ext>
            </a:extLst>
          </p:cNvPr>
          <p:cNvSpPr>
            <a:spLocks noGrp="1"/>
          </p:cNvSpPr>
          <p:nvPr>
            <p:ph type="sldNum" sz="quarter" idx="12"/>
          </p:nvPr>
        </p:nvSpPr>
        <p:spPr/>
        <p:txBody>
          <a:bodyPr/>
          <a:lstStyle/>
          <a:p>
            <a:pPr>
              <a:defRPr/>
            </a:pPr>
            <a:fld id="{420CF300-3795-4318-9E4A-4ED5B71962DF}" type="slidenum">
              <a:rPr lang="tr-TR" smtClean="0"/>
              <a:pPr>
                <a:defRPr/>
              </a:pPr>
              <a:t>11</a:t>
            </a:fld>
            <a:endParaRPr lang="tr-TR"/>
          </a:p>
        </p:txBody>
      </p:sp>
      <p:sp>
        <p:nvSpPr>
          <p:cNvPr id="5" name="Rectangle 2">
            <a:extLst>
              <a:ext uri="{FF2B5EF4-FFF2-40B4-BE49-F238E27FC236}">
                <a16:creationId xmlns="" xmlns:a16="http://schemas.microsoft.com/office/drawing/2014/main" id="{5DB61946-E46D-4BFB-8E43-9C61FCFFDA5A}"/>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en-US" sz="2400" dirty="0" smtClean="0">
                <a:solidFill>
                  <a:schemeClr val="bg1"/>
                </a:solidFill>
                <a:latin typeface="Times New Roman" pitchFamily="18" charset="0"/>
                <a:cs typeface="Times New Roman" pitchFamily="18" charset="0"/>
              </a:rPr>
              <a:t>Flying </a:t>
            </a:r>
            <a:r>
              <a:rPr lang="en-US" sz="2400" dirty="0">
                <a:solidFill>
                  <a:schemeClr val="bg1"/>
                </a:solidFill>
                <a:latin typeface="Times New Roman" pitchFamily="18" charset="0"/>
                <a:cs typeface="Times New Roman" pitchFamily="18" charset="0"/>
              </a:rPr>
              <a:t>Probe </a:t>
            </a:r>
            <a:r>
              <a:rPr lang="en-US" sz="2400" dirty="0" err="1" smtClean="0">
                <a:solidFill>
                  <a:schemeClr val="bg1"/>
                </a:solidFill>
                <a:latin typeface="Times New Roman" pitchFamily="18" charset="0"/>
                <a:cs typeface="Times New Roman" pitchFamily="18" charset="0"/>
              </a:rPr>
              <a:t>Tes</a:t>
            </a:r>
            <a:r>
              <a:rPr lang="tr-TR" sz="2400" dirty="0" smtClean="0">
                <a:solidFill>
                  <a:schemeClr val="bg1"/>
                </a:solidFill>
                <a:latin typeface="Times New Roman" pitchFamily="18" charset="0"/>
                <a:cs typeface="Times New Roman" pitchFamily="18" charset="0"/>
              </a:rPr>
              <a:t>t &amp; </a:t>
            </a:r>
            <a:r>
              <a:rPr lang="tr-TR" sz="2400" dirty="0" err="1" smtClean="0">
                <a:solidFill>
                  <a:schemeClr val="bg1"/>
                </a:solidFill>
                <a:latin typeface="Times New Roman" pitchFamily="18" charset="0"/>
                <a:cs typeface="Times New Roman" pitchFamily="18" charset="0"/>
              </a:rPr>
              <a:t>Electrical</a:t>
            </a:r>
            <a:r>
              <a:rPr lang="tr-TR" sz="2400" dirty="0" smtClean="0">
                <a:solidFill>
                  <a:schemeClr val="bg1"/>
                </a:solidFill>
                <a:latin typeface="Times New Roman" pitchFamily="18" charset="0"/>
                <a:cs typeface="Times New Roman" pitchFamily="18" charset="0"/>
              </a:rPr>
              <a:t> Test</a:t>
            </a:r>
            <a:endParaRPr lang="en-US" sz="2400" dirty="0">
              <a:solidFill>
                <a:schemeClr val="bg1"/>
              </a:solidFill>
              <a:latin typeface="Times New Roman" pitchFamily="18" charset="0"/>
              <a:cs typeface="Times New Roman" pitchFamily="18" charset="0"/>
            </a:endParaRPr>
          </a:p>
        </p:txBody>
      </p:sp>
      <p:sp>
        <p:nvSpPr>
          <p:cNvPr id="2" name="Rectangle 1"/>
          <p:cNvSpPr/>
          <p:nvPr/>
        </p:nvSpPr>
        <p:spPr>
          <a:xfrm>
            <a:off x="623392" y="1772816"/>
            <a:ext cx="6096000" cy="1477328"/>
          </a:xfrm>
          <a:prstGeom prst="rect">
            <a:avLst/>
          </a:prstGeom>
        </p:spPr>
        <p:txBody>
          <a:bodyPr>
            <a:spAutoFit/>
          </a:bodyPr>
          <a:lstStyle/>
          <a:p>
            <a:r>
              <a:rPr lang="en-US" b="1" i="1" dirty="0" smtClean="0">
                <a:solidFill>
                  <a:srgbClr val="2A2A2A"/>
                </a:solidFill>
                <a:latin typeface="Times New Roman" panose="02020603050405020304" pitchFamily="18" charset="0"/>
                <a:cs typeface="Times New Roman" panose="02020603050405020304" pitchFamily="18" charset="0"/>
              </a:rPr>
              <a:t>Flying probes </a:t>
            </a:r>
            <a:r>
              <a:rPr lang="en-US" dirty="0" smtClean="0">
                <a:solidFill>
                  <a:srgbClr val="2A2A2A"/>
                </a:solidFill>
                <a:latin typeface="Times New Roman" panose="02020603050405020304" pitchFamily="18" charset="0"/>
                <a:cs typeface="Times New Roman" panose="02020603050405020304" pitchFamily="18" charset="0"/>
              </a:rPr>
              <a:t>are electro-mechanically controlled to access components in printed circuit assemblies. The probes are moved around the tested board using an automatically operated two-axis system, and one or more test probes touch the components of the board or test points on the printed circuit board. </a:t>
            </a:r>
            <a:endParaRPr lang="tr-TR" dirty="0">
              <a:solidFill>
                <a:srgbClr val="2A2A2A"/>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586563" y="3789040"/>
            <a:ext cx="4169657" cy="2345432"/>
          </a:xfrm>
          <a:prstGeom prst="rect">
            <a:avLst/>
          </a:prstGeom>
        </p:spPr>
      </p:pic>
      <p:sp>
        <p:nvSpPr>
          <p:cNvPr id="6" name="Rectangle 5"/>
          <p:cNvSpPr/>
          <p:nvPr/>
        </p:nvSpPr>
        <p:spPr>
          <a:xfrm>
            <a:off x="5955375" y="5022578"/>
            <a:ext cx="6096000" cy="923330"/>
          </a:xfrm>
          <a:prstGeom prst="rect">
            <a:avLst/>
          </a:prstGeom>
        </p:spPr>
        <p:txBody>
          <a:bodyPr>
            <a:spAutoFit/>
          </a:bodyPr>
          <a:lstStyle/>
          <a:p>
            <a:r>
              <a:rPr lang="en-US" dirty="0">
                <a:solidFill>
                  <a:srgbClr val="2A2A2A"/>
                </a:solidFill>
                <a:latin typeface="Times New Roman" panose="02020603050405020304" pitchFamily="18" charset="0"/>
                <a:cs typeface="Times New Roman" panose="02020603050405020304" pitchFamily="18" charset="0"/>
              </a:rPr>
              <a:t>During the </a:t>
            </a:r>
            <a:r>
              <a:rPr lang="en-US" b="1" i="1" dirty="0">
                <a:solidFill>
                  <a:srgbClr val="2A2A2A"/>
                </a:solidFill>
                <a:latin typeface="Times New Roman" panose="02020603050405020304" pitchFamily="18" charset="0"/>
                <a:cs typeface="Times New Roman" panose="02020603050405020304" pitchFamily="18" charset="0"/>
              </a:rPr>
              <a:t>electrical test</a:t>
            </a:r>
            <a:r>
              <a:rPr lang="en-US" dirty="0">
                <a:solidFill>
                  <a:srgbClr val="2A2A2A"/>
                </a:solidFill>
                <a:latin typeface="Times New Roman" panose="02020603050405020304" pitchFamily="18" charset="0"/>
                <a:cs typeface="Times New Roman" panose="02020603050405020304" pitchFamily="18" charset="0"/>
              </a:rPr>
              <a:t>, the functional behavior of the </a:t>
            </a:r>
            <a:r>
              <a:rPr lang="tr-TR" dirty="0" smtClean="0">
                <a:solidFill>
                  <a:srgbClr val="2A2A2A"/>
                </a:solidFill>
                <a:latin typeface="Times New Roman" panose="02020603050405020304" pitchFamily="18" charset="0"/>
                <a:cs typeface="Times New Roman" panose="02020603050405020304" pitchFamily="18" charset="0"/>
              </a:rPr>
              <a:t>PCB </a:t>
            </a:r>
            <a:r>
              <a:rPr lang="en-US" dirty="0" smtClean="0">
                <a:solidFill>
                  <a:srgbClr val="2A2A2A"/>
                </a:solidFill>
                <a:latin typeface="Times New Roman" panose="02020603050405020304" pitchFamily="18" charset="0"/>
                <a:cs typeface="Times New Roman" panose="02020603050405020304" pitchFamily="18" charset="0"/>
              </a:rPr>
              <a:t>card </a:t>
            </a:r>
            <a:r>
              <a:rPr lang="en-US" dirty="0">
                <a:solidFill>
                  <a:srgbClr val="2A2A2A"/>
                </a:solidFill>
                <a:latin typeface="Times New Roman" panose="02020603050405020304" pitchFamily="18" charset="0"/>
                <a:cs typeface="Times New Roman" panose="02020603050405020304" pitchFamily="18" charset="0"/>
              </a:rPr>
              <a:t>is followed and examined, and the function test is </a:t>
            </a:r>
            <a:r>
              <a:rPr lang="tr-TR" dirty="0" err="1" smtClean="0">
                <a:solidFill>
                  <a:srgbClr val="2A2A2A"/>
                </a:solidFill>
                <a:latin typeface="Times New Roman" panose="02020603050405020304" pitchFamily="18" charset="0"/>
                <a:cs typeface="Times New Roman" panose="02020603050405020304" pitchFamily="18" charset="0"/>
              </a:rPr>
              <a:t>performed</a:t>
            </a:r>
            <a:r>
              <a:rPr lang="en-US" dirty="0" smtClean="0">
                <a:solidFill>
                  <a:srgbClr val="2A2A2A"/>
                </a:solidFill>
                <a:latin typeface="Times New Roman" panose="02020603050405020304" pitchFamily="18" charset="0"/>
                <a:cs typeface="Times New Roman" panose="02020603050405020304" pitchFamily="18" charset="0"/>
              </a:rPr>
              <a:t>.</a:t>
            </a:r>
            <a:endParaRPr lang="tr-TR" dirty="0">
              <a:solidFill>
                <a:srgbClr val="2A2A2A"/>
              </a:solidFill>
              <a:latin typeface="Times New Roman" panose="02020603050405020304" pitchFamily="18" charset="0"/>
              <a:cs typeface="Times New Roman" panose="02020603050405020304" pitchFamily="18" charset="0"/>
            </a:endParaRPr>
          </a:p>
        </p:txBody>
      </p:sp>
      <p:pic>
        <p:nvPicPr>
          <p:cNvPr id="5122" name="Picture 2" descr="How to Test for a Short Circuit on a PCB | PCB Design Blog | PCB Design  Blog | Altium"/>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08168" y="1384068"/>
            <a:ext cx="2790414" cy="3228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583282"/>
      </p:ext>
    </p:extLst>
  </p:cSld>
  <p:clrMapOvr>
    <a:masterClrMapping/>
  </p:clrMapOvr>
  <p:transition>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 xmlns:a16="http://schemas.microsoft.com/office/drawing/2014/main" id="{49BD65FB-8807-4737-8E31-CB7CF9BC7BB5}"/>
              </a:ext>
            </a:extLst>
          </p:cNvPr>
          <p:cNvSpPr>
            <a:spLocks noGrp="1"/>
          </p:cNvSpPr>
          <p:nvPr>
            <p:ph type="sldNum" sz="quarter" idx="12"/>
          </p:nvPr>
        </p:nvSpPr>
        <p:spPr>
          <a:xfrm>
            <a:off x="8737600" y="6356361"/>
            <a:ext cx="2844800" cy="365125"/>
          </a:xfrm>
        </p:spPr>
        <p:txBody>
          <a:bodyPr/>
          <a:lstStyle/>
          <a:p>
            <a:pPr>
              <a:defRPr/>
            </a:pPr>
            <a:fld id="{420CF300-3795-4318-9E4A-4ED5B71962DF}" type="slidenum">
              <a:rPr lang="tr-TR" smtClean="0">
                <a:latin typeface="Times New Roman" panose="02020603050405020304" pitchFamily="18" charset="0"/>
                <a:cs typeface="Times New Roman" panose="02020603050405020304" pitchFamily="18" charset="0"/>
              </a:rPr>
              <a:pPr>
                <a:defRPr/>
              </a:pPr>
              <a:t>12</a:t>
            </a:fld>
            <a:endParaRPr lang="tr-TR">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 xmlns:a16="http://schemas.microsoft.com/office/drawing/2014/main" id="{5DB61946-E46D-4BFB-8E43-9C61FCFFDA5A}"/>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en-US" sz="2400" dirty="0" smtClean="0">
                <a:solidFill>
                  <a:schemeClr val="bg1"/>
                </a:solidFill>
                <a:latin typeface="Times New Roman" pitchFamily="18" charset="0"/>
                <a:cs typeface="Times New Roman" pitchFamily="18" charset="0"/>
              </a:rPr>
              <a:t>Conformal Coating</a:t>
            </a:r>
            <a:r>
              <a:rPr lang="en-US" sz="2400" dirty="0">
                <a:solidFill>
                  <a:schemeClr val="bg1"/>
                </a:solidFill>
                <a:latin typeface="Times New Roman" pitchFamily="18" charset="0"/>
                <a:cs typeface="Times New Roman" pitchFamily="18" charset="0"/>
              </a:rPr>
              <a:t>	</a:t>
            </a:r>
          </a:p>
        </p:txBody>
      </p:sp>
      <p:sp>
        <p:nvSpPr>
          <p:cNvPr id="2" name="Rectangle 1"/>
          <p:cNvSpPr/>
          <p:nvPr/>
        </p:nvSpPr>
        <p:spPr>
          <a:xfrm>
            <a:off x="263352" y="1052736"/>
            <a:ext cx="11665296" cy="923330"/>
          </a:xfrm>
          <a:prstGeom prst="rect">
            <a:avLst/>
          </a:prstGeom>
        </p:spPr>
        <p:txBody>
          <a:bodyPr wrap="square">
            <a:spAutoFit/>
          </a:bodyPr>
          <a:lstStyle/>
          <a:p>
            <a:pPr algn="just"/>
            <a:r>
              <a:rPr lang="tr-TR" dirty="0" smtClean="0">
                <a:solidFill>
                  <a:srgbClr val="2A2A2A"/>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smtClean="0">
                <a:solidFill>
                  <a:srgbClr val="2A2A2A"/>
                </a:solidFill>
                <a:latin typeface="Times New Roman" panose="02020603050405020304" pitchFamily="18" charset="0"/>
                <a:cs typeface="Times New Roman" panose="02020603050405020304" pitchFamily="18" charset="0"/>
              </a:rPr>
              <a:t>During conformal coating, areas where the card should not be coated are masked. A conformal coating is applied on the card to prevent the card from being affected by the external environment. If the coating is not applied, situations such as oxidation may occur.</a:t>
            </a:r>
            <a:endParaRPr lang="en-US" dirty="0">
              <a:solidFill>
                <a:srgbClr val="2A2A2A"/>
              </a:solidFill>
              <a:latin typeface="Times New Roman" panose="02020603050405020304" pitchFamily="18" charset="0"/>
              <a:cs typeface="Times New Roman" panose="02020603050405020304" pitchFamily="18" charset="0"/>
            </a:endParaRPr>
          </a:p>
        </p:txBody>
      </p:sp>
      <p:sp>
        <p:nvSpPr>
          <p:cNvPr id="3" name="Rectangle 2"/>
          <p:cNvSpPr/>
          <p:nvPr/>
        </p:nvSpPr>
        <p:spPr>
          <a:xfrm>
            <a:off x="475026" y="4437112"/>
            <a:ext cx="7056784" cy="1646605"/>
          </a:xfrm>
          <a:prstGeom prst="rect">
            <a:avLst/>
          </a:prstGeom>
        </p:spPr>
        <p:txBody>
          <a:bodyPr wrap="square">
            <a:spAutoFit/>
          </a:bodyPr>
          <a:lstStyle/>
          <a:p>
            <a:endParaRPr lang="tr-TR" sz="1100" dirty="0">
              <a:solidFill>
                <a:srgbClr val="000000"/>
              </a:solidFill>
              <a:latin typeface="Calibri" panose="020F0502020204030204" pitchFamily="34" charset="0"/>
            </a:endParaRPr>
          </a:p>
          <a:p>
            <a:pPr algn="l"/>
            <a:r>
              <a:rPr lang="en-US" dirty="0" smtClean="0">
                <a:solidFill>
                  <a:srgbClr val="2A2A2A"/>
                </a:solidFill>
                <a:latin typeface="Times New Roman" panose="02020603050405020304" pitchFamily="18" charset="0"/>
                <a:cs typeface="Times New Roman" panose="02020603050405020304" pitchFamily="18" charset="0"/>
              </a:rPr>
              <a:t>The </a:t>
            </a:r>
            <a:r>
              <a:rPr lang="en-US" dirty="0">
                <a:solidFill>
                  <a:srgbClr val="2A2A2A"/>
                </a:solidFill>
                <a:latin typeface="Times New Roman" panose="02020603050405020304" pitchFamily="18" charset="0"/>
                <a:cs typeface="Times New Roman" panose="02020603050405020304" pitchFamily="18" charset="0"/>
              </a:rPr>
              <a:t>advantages of the conformal coating can be ordered like; </a:t>
            </a:r>
            <a:endParaRPr lang="tr-TR" dirty="0" smtClean="0">
              <a:solidFill>
                <a:srgbClr val="2A2A2A"/>
              </a:solidFill>
              <a:latin typeface="Times New Roman" panose="02020603050405020304" pitchFamily="18" charset="0"/>
              <a:cs typeface="Times New Roman" panose="02020603050405020304" pitchFamily="18" charset="0"/>
            </a:endParaRPr>
          </a:p>
          <a:p>
            <a:pPr algn="l"/>
            <a:endParaRPr lang="en-US" dirty="0">
              <a:solidFill>
                <a:srgbClr val="2A2A2A"/>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dirty="0" smtClean="0">
                <a:solidFill>
                  <a:srgbClr val="2A2A2A"/>
                </a:solidFill>
                <a:latin typeface="Times New Roman" panose="02020603050405020304" pitchFamily="18" charset="0"/>
                <a:cs typeface="Times New Roman" panose="02020603050405020304" pitchFamily="18" charset="0"/>
              </a:rPr>
              <a:t>Insulation </a:t>
            </a:r>
            <a:r>
              <a:rPr lang="en-US" dirty="0">
                <a:solidFill>
                  <a:srgbClr val="2A2A2A"/>
                </a:solidFill>
                <a:latin typeface="Times New Roman" panose="02020603050405020304" pitchFamily="18" charset="0"/>
                <a:cs typeface="Times New Roman" panose="02020603050405020304" pitchFamily="18" charset="0"/>
              </a:rPr>
              <a:t>properties may allow a reduction in PCB conductor spacing </a:t>
            </a:r>
            <a:endParaRPr lang="tr-TR" dirty="0">
              <a:solidFill>
                <a:srgbClr val="2A2A2A"/>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dirty="0" smtClean="0">
                <a:solidFill>
                  <a:srgbClr val="2A2A2A"/>
                </a:solidFill>
                <a:latin typeface="Times New Roman" panose="02020603050405020304" pitchFamily="18" charset="0"/>
                <a:cs typeface="Times New Roman" panose="02020603050405020304" pitchFamily="18" charset="0"/>
              </a:rPr>
              <a:t>Can </a:t>
            </a:r>
            <a:r>
              <a:rPr lang="en-US" dirty="0">
                <a:solidFill>
                  <a:srgbClr val="2A2A2A"/>
                </a:solidFill>
                <a:latin typeface="Times New Roman" panose="02020603050405020304" pitchFamily="18" charset="0"/>
                <a:cs typeface="Times New Roman" panose="02020603050405020304" pitchFamily="18" charset="0"/>
              </a:rPr>
              <a:t>help eliminate the need for complex, advanced containment </a:t>
            </a:r>
          </a:p>
          <a:p>
            <a:pPr marL="285750" indent="-285750" algn="l">
              <a:buFont typeface="Arial" panose="020B0604020202020204" pitchFamily="34" charset="0"/>
              <a:buChar char="•"/>
            </a:pPr>
            <a:r>
              <a:rPr lang="en-US" dirty="0" smtClean="0">
                <a:solidFill>
                  <a:srgbClr val="2A2A2A"/>
                </a:solidFill>
                <a:latin typeface="Times New Roman" panose="02020603050405020304" pitchFamily="18" charset="0"/>
                <a:cs typeface="Times New Roman" panose="02020603050405020304" pitchFamily="18" charset="0"/>
              </a:rPr>
              <a:t>Ensure </a:t>
            </a:r>
            <a:r>
              <a:rPr lang="en-US" dirty="0">
                <a:solidFill>
                  <a:srgbClr val="2A2A2A"/>
                </a:solidFill>
                <a:latin typeface="Times New Roman" panose="02020603050405020304" pitchFamily="18" charset="0"/>
                <a:cs typeface="Times New Roman" panose="02020603050405020304" pitchFamily="18" charset="0"/>
              </a:rPr>
              <a:t>a longer service </a:t>
            </a:r>
            <a:r>
              <a:rPr lang="en-US" dirty="0">
                <a:solidFill>
                  <a:srgbClr val="2A2A2A"/>
                </a:solidFill>
                <a:latin typeface="Times New Roman" panose="02020603050405020304" pitchFamily="18" charset="0"/>
                <a:cs typeface="Times New Roman" panose="02020603050405020304" pitchFamily="18" charset="0"/>
              </a:rPr>
              <a:t>life</a:t>
            </a:r>
            <a:endParaRPr lang="en-US" dirty="0">
              <a:solidFill>
                <a:srgbClr val="2A2A2A"/>
              </a:solidFill>
              <a:latin typeface="Times New Roman" panose="02020603050405020304" pitchFamily="18" charset="0"/>
              <a:cs typeface="Times New Roman" panose="02020603050405020304" pitchFamily="18" charset="0"/>
            </a:endParaRPr>
          </a:p>
        </p:txBody>
      </p:sp>
      <p:sp>
        <p:nvSpPr>
          <p:cNvPr id="9" name="Rectangle 8"/>
          <p:cNvSpPr/>
          <p:nvPr/>
        </p:nvSpPr>
        <p:spPr>
          <a:xfrm>
            <a:off x="3287688" y="2630707"/>
            <a:ext cx="5161880" cy="923330"/>
          </a:xfrm>
          <a:prstGeom prst="rect">
            <a:avLst/>
          </a:prstGeom>
        </p:spPr>
        <p:txBody>
          <a:bodyPr wrap="square">
            <a:spAutoFit/>
          </a:bodyPr>
          <a:lstStyle/>
          <a:p>
            <a:r>
              <a:rPr lang="tr-TR" dirty="0">
                <a:solidFill>
                  <a:srgbClr val="2A2A2A"/>
                </a:solidFill>
                <a:latin typeface="Times New Roman" panose="02020603050405020304" pitchFamily="18" charset="0"/>
                <a:cs typeface="Times New Roman" panose="02020603050405020304" pitchFamily="18" charset="0"/>
              </a:rPr>
              <a:t>P</a:t>
            </a:r>
            <a:r>
              <a:rPr lang="en-US" dirty="0" err="1" smtClean="0">
                <a:solidFill>
                  <a:srgbClr val="2A2A2A"/>
                </a:solidFill>
                <a:latin typeface="Times New Roman" panose="02020603050405020304" pitchFamily="18" charset="0"/>
                <a:cs typeface="Times New Roman" panose="02020603050405020304" pitchFamily="18" charset="0"/>
              </a:rPr>
              <a:t>rotect</a:t>
            </a:r>
            <a:r>
              <a:rPr lang="tr-TR" dirty="0" err="1" smtClean="0">
                <a:solidFill>
                  <a:srgbClr val="2A2A2A"/>
                </a:solidFill>
                <a:latin typeface="Times New Roman" panose="02020603050405020304" pitchFamily="18" charset="0"/>
                <a:cs typeface="Times New Roman" panose="02020603050405020304" pitchFamily="18" charset="0"/>
              </a:rPr>
              <a:t>ing</a:t>
            </a:r>
            <a:r>
              <a:rPr lang="en-US" dirty="0" smtClean="0">
                <a:solidFill>
                  <a:srgbClr val="2A2A2A"/>
                </a:solidFill>
                <a:latin typeface="Times New Roman" panose="02020603050405020304" pitchFamily="18" charset="0"/>
                <a:cs typeface="Times New Roman" panose="02020603050405020304" pitchFamily="18" charset="0"/>
              </a:rPr>
              <a:t> </a:t>
            </a:r>
            <a:r>
              <a:rPr lang="en-US" dirty="0">
                <a:solidFill>
                  <a:srgbClr val="2A2A2A"/>
                </a:solidFill>
                <a:latin typeface="Times New Roman" panose="02020603050405020304" pitchFamily="18" charset="0"/>
                <a:cs typeface="Times New Roman" panose="02020603050405020304" pitchFamily="18" charset="0"/>
              </a:rPr>
              <a:t>electronic circuits from harsh environments that can include high humidity, various airborne contaminants and varying </a:t>
            </a:r>
            <a:r>
              <a:rPr lang="en-US" dirty="0" smtClean="0">
                <a:solidFill>
                  <a:srgbClr val="2A2A2A"/>
                </a:solidFill>
                <a:latin typeface="Times New Roman" panose="02020603050405020304" pitchFamily="18" charset="0"/>
                <a:cs typeface="Times New Roman" panose="02020603050405020304" pitchFamily="18" charset="0"/>
              </a:rPr>
              <a:t>temperatures</a:t>
            </a:r>
            <a:endParaRPr lang="en-US" dirty="0">
              <a:solidFill>
                <a:srgbClr val="2A2A2A"/>
              </a:solidFill>
              <a:latin typeface="Times New Roman" panose="02020603050405020304" pitchFamily="18" charset="0"/>
              <a:cs typeface="Times New Roman" panose="02020603050405020304" pitchFamily="18" charset="0"/>
            </a:endParaRPr>
          </a:p>
        </p:txBody>
      </p:sp>
      <p:sp>
        <p:nvSpPr>
          <p:cNvPr id="10" name="Rectangle 9"/>
          <p:cNvSpPr/>
          <p:nvPr/>
        </p:nvSpPr>
        <p:spPr>
          <a:xfrm>
            <a:off x="471438" y="2261375"/>
            <a:ext cx="3320306" cy="369332"/>
          </a:xfrm>
          <a:prstGeom prst="rect">
            <a:avLst/>
          </a:prstGeom>
        </p:spPr>
        <p:txBody>
          <a:bodyPr wrap="square">
            <a:spAutoFit/>
          </a:bodyPr>
          <a:lstStyle/>
          <a:p>
            <a:r>
              <a:rPr lang="tr-TR" dirty="0">
                <a:solidFill>
                  <a:srgbClr val="2A2A2A"/>
                </a:solidFill>
                <a:latin typeface="Times New Roman" panose="02020603050405020304" pitchFamily="18" charset="0"/>
                <a:cs typeface="Times New Roman" panose="02020603050405020304" pitchFamily="18" charset="0"/>
              </a:rPr>
              <a:t>Purpose of </a:t>
            </a:r>
            <a:r>
              <a:rPr lang="tr-TR" dirty="0" err="1">
                <a:solidFill>
                  <a:srgbClr val="2A2A2A"/>
                </a:solidFill>
                <a:latin typeface="Times New Roman" panose="02020603050405020304" pitchFamily="18" charset="0"/>
                <a:cs typeface="Times New Roman" panose="02020603050405020304" pitchFamily="18" charset="0"/>
              </a:rPr>
              <a:t>the</a:t>
            </a:r>
            <a:r>
              <a:rPr lang="tr-TR" dirty="0">
                <a:solidFill>
                  <a:srgbClr val="2A2A2A"/>
                </a:solidFill>
                <a:latin typeface="Times New Roman" panose="02020603050405020304" pitchFamily="18" charset="0"/>
                <a:cs typeface="Times New Roman" panose="02020603050405020304" pitchFamily="18" charset="0"/>
              </a:rPr>
              <a:t> </a:t>
            </a:r>
            <a:r>
              <a:rPr lang="tr-TR" dirty="0" err="1">
                <a:solidFill>
                  <a:srgbClr val="2A2A2A"/>
                </a:solidFill>
                <a:latin typeface="Times New Roman" panose="02020603050405020304" pitchFamily="18" charset="0"/>
                <a:cs typeface="Times New Roman" panose="02020603050405020304" pitchFamily="18" charset="0"/>
              </a:rPr>
              <a:t>conformal</a:t>
            </a:r>
            <a:r>
              <a:rPr lang="tr-TR" dirty="0">
                <a:solidFill>
                  <a:srgbClr val="2A2A2A"/>
                </a:solidFill>
                <a:latin typeface="Times New Roman" panose="02020603050405020304" pitchFamily="18" charset="0"/>
                <a:cs typeface="Times New Roman" panose="02020603050405020304" pitchFamily="18" charset="0"/>
              </a:rPr>
              <a:t> </a:t>
            </a:r>
            <a:r>
              <a:rPr lang="tr-TR" dirty="0" err="1">
                <a:solidFill>
                  <a:srgbClr val="2A2A2A"/>
                </a:solidFill>
                <a:latin typeface="Times New Roman" panose="02020603050405020304" pitchFamily="18" charset="0"/>
                <a:cs typeface="Times New Roman" panose="02020603050405020304" pitchFamily="18" charset="0"/>
              </a:rPr>
              <a:t>coating</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11" name="Bent-Up Arrow 10"/>
          <p:cNvSpPr/>
          <p:nvPr/>
        </p:nvSpPr>
        <p:spPr>
          <a:xfrm rot="5400000">
            <a:off x="2195185" y="2506464"/>
            <a:ext cx="604496" cy="1011778"/>
          </a:xfrm>
          <a:prstGeom prst="bentUpArrow">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6146" name="Picture 2" descr="The first PCB manufacturer to fabricate the board with conformal coating in  China- PCBG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6200" y="3748116"/>
            <a:ext cx="3960440" cy="2316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3333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txBox="1">
            <a:spLocks noChangeArrowheads="1"/>
          </p:cNvSpPr>
          <p:nvPr/>
        </p:nvSpPr>
        <p:spPr>
          <a:xfrm>
            <a:off x="0" y="0"/>
            <a:ext cx="12192000" cy="743644"/>
          </a:xfrm>
          <a:prstGeom prst="rect">
            <a:avLst/>
          </a:prstGeom>
          <a:solidFill>
            <a:schemeClr val="accent5">
              <a:lumMod val="75000"/>
            </a:schemeClr>
          </a:solidFill>
        </p:spPr>
        <p:txBody>
          <a:bodyPr anchor="ctr"/>
          <a:lstStyle/>
          <a:p>
            <a:pPr algn="l">
              <a:defRPr sz="1862" b="0" i="0" u="none" strike="noStrike" kern="1200" spc="0" baseline="0">
                <a:solidFill>
                  <a:prstClr val="black">
                    <a:lumMod val="65000"/>
                    <a:lumOff val="35000"/>
                  </a:prstClr>
                </a:solidFill>
                <a:latin typeface="+mn-lt"/>
                <a:ea typeface="+mn-ea"/>
                <a:cs typeface="+mn-cs"/>
              </a:defRPr>
            </a:pP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16" name="Slayt Numarası Yer Tutucusu 3">
            <a:extLst>
              <a:ext uri="{FF2B5EF4-FFF2-40B4-BE49-F238E27FC236}">
                <a16:creationId xmlns="" xmlns:a16="http://schemas.microsoft.com/office/drawing/2014/main" id="{EFA62A1B-0415-4D4F-913D-CDA29943F4A3}"/>
              </a:ext>
            </a:extLst>
          </p:cNvPr>
          <p:cNvSpPr>
            <a:spLocks noGrp="1"/>
          </p:cNvSpPr>
          <p:nvPr>
            <p:ph type="sldNum" sz="quarter" idx="12"/>
          </p:nvPr>
        </p:nvSpPr>
        <p:spPr>
          <a:xfrm>
            <a:off x="8760296" y="6381328"/>
            <a:ext cx="2844800" cy="365125"/>
          </a:xfrm>
        </p:spPr>
        <p:txBody>
          <a:bodyPr/>
          <a:lstStyle/>
          <a:p>
            <a:pPr>
              <a:defRPr/>
            </a:pPr>
            <a:fld id="{420CF300-3795-4318-9E4A-4ED5B71962DF}" type="slidenum">
              <a:rPr lang="tr-TR" smtClean="0"/>
              <a:pPr>
                <a:defRPr/>
              </a:pPr>
              <a:t>13</a:t>
            </a:fld>
            <a:endParaRPr lang="tr-TR"/>
          </a:p>
        </p:txBody>
      </p:sp>
      <p:sp>
        <p:nvSpPr>
          <p:cNvPr id="2" name="Rectangle 1"/>
          <p:cNvSpPr/>
          <p:nvPr/>
        </p:nvSpPr>
        <p:spPr>
          <a:xfrm>
            <a:off x="3048000" y="2551837"/>
            <a:ext cx="6096000" cy="1477328"/>
          </a:xfrm>
          <a:prstGeom prst="rect">
            <a:avLst/>
          </a:prstGeom>
        </p:spPr>
        <p:txBody>
          <a:bodyPr>
            <a:spAutoFit/>
          </a:bodyPr>
          <a:lstStyle/>
          <a:p>
            <a:r>
              <a:rPr lang="en-US" dirty="0"/>
              <a:t>literature search has been done on what are the s </a:t>
            </a:r>
            <a:r>
              <a:rPr lang="en-US" dirty="0" smtClean="0"/>
              <a:t>parameters, </a:t>
            </a:r>
            <a:r>
              <a:rPr lang="en-US" dirty="0"/>
              <a:t>how are these parameters measured, what is a vector network </a:t>
            </a:r>
            <a:r>
              <a:rPr lang="en-US" dirty="0" smtClean="0"/>
              <a:t>analyzer</a:t>
            </a:r>
            <a:r>
              <a:rPr lang="tr-TR" dirty="0" smtClean="0"/>
              <a:t> </a:t>
            </a:r>
            <a:r>
              <a:rPr lang="en-US" dirty="0" smtClean="0"/>
              <a:t>how </a:t>
            </a:r>
            <a:r>
              <a:rPr lang="en-US" dirty="0"/>
              <a:t>does it work, what is the spectrum </a:t>
            </a:r>
            <a:r>
              <a:rPr lang="en-US" dirty="0" smtClean="0"/>
              <a:t>analyzer, </a:t>
            </a:r>
            <a:r>
              <a:rPr lang="en-US" dirty="0"/>
              <a:t>what are the main differences between these two analyzers</a:t>
            </a:r>
            <a:endParaRPr lang="tr-TR" dirty="0"/>
          </a:p>
        </p:txBody>
      </p:sp>
    </p:spTree>
    <p:extLst>
      <p:ext uri="{BB962C8B-B14F-4D97-AF65-F5344CB8AC3E}">
        <p14:creationId xmlns:p14="http://schemas.microsoft.com/office/powerpoint/2010/main" val="1055616840"/>
      </p:ext>
    </p:extLst>
  </p:cSld>
  <p:clrMapOvr>
    <a:masterClrMapping/>
  </p:clrMapOvr>
  <p:transition>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 xmlns:a16="http://schemas.microsoft.com/office/drawing/2014/main" id="{49BD65FB-8807-4737-8E31-CB7CF9BC7BB5}"/>
              </a:ext>
            </a:extLst>
          </p:cNvPr>
          <p:cNvSpPr>
            <a:spLocks noGrp="1"/>
          </p:cNvSpPr>
          <p:nvPr>
            <p:ph type="sldNum" sz="quarter" idx="12"/>
          </p:nvPr>
        </p:nvSpPr>
        <p:spPr/>
        <p:txBody>
          <a:bodyPr/>
          <a:lstStyle/>
          <a:p>
            <a:pPr>
              <a:defRPr/>
            </a:pPr>
            <a:fld id="{420CF300-3795-4318-9E4A-4ED5B71962DF}" type="slidenum">
              <a:rPr lang="tr-TR" smtClean="0">
                <a:latin typeface="Times New Roman" panose="02020603050405020304" pitchFamily="18" charset="0"/>
                <a:cs typeface="Times New Roman" panose="02020603050405020304" pitchFamily="18" charset="0"/>
              </a:rPr>
              <a:pPr>
                <a:defRPr/>
              </a:pPr>
              <a:t>14</a:t>
            </a:fld>
            <a:endParaRPr lang="tr-TR">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 xmlns:a16="http://schemas.microsoft.com/office/drawing/2014/main" id="{5DB61946-E46D-4BFB-8E43-9C61FCFFDA5A}"/>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en-US" sz="2400" dirty="0">
                <a:solidFill>
                  <a:schemeClr val="bg1"/>
                </a:solidFill>
                <a:latin typeface="Times New Roman" pitchFamily="18" charset="0"/>
                <a:cs typeface="Times New Roman" pitchFamily="18" charset="0"/>
              </a:rPr>
              <a:t>S parameters</a:t>
            </a:r>
          </a:p>
        </p:txBody>
      </p:sp>
    </p:spTree>
    <p:extLst>
      <p:ext uri="{BB962C8B-B14F-4D97-AF65-F5344CB8AC3E}">
        <p14:creationId xmlns:p14="http://schemas.microsoft.com/office/powerpoint/2010/main" val="2755004630"/>
      </p:ext>
    </p:extLst>
  </p:cSld>
  <p:clrMapOvr>
    <a:masterClrMapping/>
  </p:clrMapOvr>
  <p:transition>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 xmlns:a16="http://schemas.microsoft.com/office/drawing/2014/main" id="{5DB61946-E46D-4BFB-8E43-9C61FCFFDA5A}"/>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en-US" sz="2400" dirty="0">
                <a:solidFill>
                  <a:schemeClr val="bg1"/>
                </a:solidFill>
                <a:latin typeface="Times New Roman" pitchFamily="18" charset="0"/>
                <a:cs typeface="Times New Roman" pitchFamily="18" charset="0"/>
              </a:rPr>
              <a:t>Measurement of the s parameters</a:t>
            </a:r>
          </a:p>
        </p:txBody>
      </p:sp>
      <p:sp>
        <p:nvSpPr>
          <p:cNvPr id="12" name="Slayt Numarası Yer Tutucusu 3">
            <a:extLst>
              <a:ext uri="{FF2B5EF4-FFF2-40B4-BE49-F238E27FC236}">
                <a16:creationId xmlns="" xmlns:a16="http://schemas.microsoft.com/office/drawing/2014/main" id="{7590BA84-4C09-4DA4-85F7-434360D1B452}"/>
              </a:ext>
            </a:extLst>
          </p:cNvPr>
          <p:cNvSpPr>
            <a:spLocks noGrp="1"/>
          </p:cNvSpPr>
          <p:nvPr>
            <p:ph type="sldNum" sz="quarter" idx="12"/>
          </p:nvPr>
        </p:nvSpPr>
        <p:spPr>
          <a:xfrm>
            <a:off x="8760296" y="6381328"/>
            <a:ext cx="2844800" cy="365125"/>
          </a:xfrm>
        </p:spPr>
        <p:txBody>
          <a:bodyPr/>
          <a:lstStyle/>
          <a:p>
            <a:pPr>
              <a:defRPr/>
            </a:pPr>
            <a:fld id="{420CF300-3795-4318-9E4A-4ED5B71962DF}" type="slidenum">
              <a:rPr lang="tr-TR" smtClean="0"/>
              <a:pPr>
                <a:defRPr/>
              </a:pPr>
              <a:t>15</a:t>
            </a:fld>
            <a:endParaRPr lang="tr-TR"/>
          </a:p>
        </p:txBody>
      </p:sp>
    </p:spTree>
    <p:extLst>
      <p:ext uri="{BB962C8B-B14F-4D97-AF65-F5344CB8AC3E}">
        <p14:creationId xmlns:p14="http://schemas.microsoft.com/office/powerpoint/2010/main" val="23406355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 xmlns:a16="http://schemas.microsoft.com/office/drawing/2014/main" id="{49BD65FB-8807-4737-8E31-CB7CF9BC7BB5}"/>
              </a:ext>
            </a:extLst>
          </p:cNvPr>
          <p:cNvSpPr>
            <a:spLocks noGrp="1"/>
          </p:cNvSpPr>
          <p:nvPr>
            <p:ph type="sldNum" sz="quarter" idx="12"/>
          </p:nvPr>
        </p:nvSpPr>
        <p:spPr/>
        <p:txBody>
          <a:bodyPr/>
          <a:lstStyle/>
          <a:p>
            <a:pPr>
              <a:defRPr/>
            </a:pPr>
            <a:fld id="{420CF300-3795-4318-9E4A-4ED5B71962DF}" type="slidenum">
              <a:rPr lang="tr-TR" smtClean="0"/>
              <a:pPr>
                <a:defRPr/>
              </a:pPr>
              <a:t>16</a:t>
            </a:fld>
            <a:endParaRPr lang="tr-TR"/>
          </a:p>
        </p:txBody>
      </p:sp>
      <p:sp>
        <p:nvSpPr>
          <p:cNvPr id="5" name="Rectangle 2">
            <a:extLst>
              <a:ext uri="{FF2B5EF4-FFF2-40B4-BE49-F238E27FC236}">
                <a16:creationId xmlns="" xmlns:a16="http://schemas.microsoft.com/office/drawing/2014/main" id="{5DB61946-E46D-4BFB-8E43-9C61FCFFDA5A}"/>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tr-TR" sz="2400" dirty="0" err="1" smtClean="0">
                <a:solidFill>
                  <a:schemeClr val="bg1"/>
                </a:solidFill>
                <a:latin typeface="Times New Roman" pitchFamily="18" charset="0"/>
                <a:cs typeface="Times New Roman" pitchFamily="18" charset="0"/>
              </a:rPr>
              <a:t>Vectork</a:t>
            </a:r>
            <a:r>
              <a:rPr lang="tr-TR" sz="2400" dirty="0" smtClean="0">
                <a:solidFill>
                  <a:schemeClr val="bg1"/>
                </a:solidFill>
                <a:latin typeface="Times New Roman" pitchFamily="18" charset="0"/>
                <a:cs typeface="Times New Roman" pitchFamily="18" charset="0"/>
              </a:rPr>
              <a:t> </a:t>
            </a:r>
            <a:r>
              <a:rPr lang="tr-TR" sz="2400" dirty="0">
                <a:solidFill>
                  <a:schemeClr val="bg1"/>
                </a:solidFill>
                <a:latin typeface="Times New Roman" pitchFamily="18" charset="0"/>
                <a:cs typeface="Times New Roman" pitchFamily="18" charset="0"/>
              </a:rPr>
              <a:t>network </a:t>
            </a:r>
            <a:r>
              <a:rPr lang="tr-TR" sz="2400" dirty="0" err="1">
                <a:solidFill>
                  <a:schemeClr val="bg1"/>
                </a:solidFill>
                <a:latin typeface="Times New Roman" pitchFamily="18" charset="0"/>
                <a:cs typeface="Times New Roman" pitchFamily="18" charset="0"/>
              </a:rPr>
              <a:t>analyzer</a:t>
            </a:r>
            <a:endParaRPr lang="en-US" sz="24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1516983217"/>
      </p:ext>
    </p:extLst>
  </p:cSld>
  <p:clrMapOvr>
    <a:masterClrMapping/>
  </p:clrMapOvr>
  <p:transition>
    <p:cov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 xmlns:a16="http://schemas.microsoft.com/office/drawing/2014/main" id="{49BD65FB-8807-4737-8E31-CB7CF9BC7BB5}"/>
              </a:ext>
            </a:extLst>
          </p:cNvPr>
          <p:cNvSpPr>
            <a:spLocks noGrp="1"/>
          </p:cNvSpPr>
          <p:nvPr>
            <p:ph type="sldNum" sz="quarter" idx="12"/>
          </p:nvPr>
        </p:nvSpPr>
        <p:spPr/>
        <p:txBody>
          <a:bodyPr/>
          <a:lstStyle/>
          <a:p>
            <a:pPr>
              <a:defRPr/>
            </a:pPr>
            <a:fld id="{420CF300-3795-4318-9E4A-4ED5B71962DF}" type="slidenum">
              <a:rPr lang="tr-TR" smtClean="0"/>
              <a:pPr>
                <a:defRPr/>
              </a:pPr>
              <a:t>17</a:t>
            </a:fld>
            <a:endParaRPr lang="tr-TR"/>
          </a:p>
        </p:txBody>
      </p:sp>
      <p:sp>
        <p:nvSpPr>
          <p:cNvPr id="5" name="Rectangle 2">
            <a:extLst>
              <a:ext uri="{FF2B5EF4-FFF2-40B4-BE49-F238E27FC236}">
                <a16:creationId xmlns="" xmlns:a16="http://schemas.microsoft.com/office/drawing/2014/main" id="{5DB61946-E46D-4BFB-8E43-9C61FCFFDA5A}"/>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tr-TR" sz="2400" dirty="0" err="1" smtClean="0">
                <a:solidFill>
                  <a:schemeClr val="bg1"/>
                </a:solidFill>
                <a:latin typeface="Times New Roman" pitchFamily="18" charset="0"/>
                <a:cs typeface="Times New Roman" pitchFamily="18" charset="0"/>
              </a:rPr>
              <a:t>Spectrum</a:t>
            </a:r>
            <a:r>
              <a:rPr lang="tr-TR" sz="2400" dirty="0" smtClean="0">
                <a:solidFill>
                  <a:schemeClr val="bg1"/>
                </a:solidFill>
                <a:latin typeface="Times New Roman" pitchFamily="18" charset="0"/>
                <a:cs typeface="Times New Roman" pitchFamily="18" charset="0"/>
              </a:rPr>
              <a:t> </a:t>
            </a:r>
            <a:r>
              <a:rPr lang="tr-TR" sz="2400" dirty="0" err="1">
                <a:solidFill>
                  <a:schemeClr val="bg1"/>
                </a:solidFill>
                <a:latin typeface="Times New Roman" pitchFamily="18" charset="0"/>
                <a:cs typeface="Times New Roman" pitchFamily="18" charset="0"/>
              </a:rPr>
              <a:t>analyzer</a:t>
            </a:r>
            <a:endParaRPr lang="en-US" sz="24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1471163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 xmlns:a16="http://schemas.microsoft.com/office/drawing/2014/main" id="{49BD65FB-8807-4737-8E31-CB7CF9BC7BB5}"/>
              </a:ext>
            </a:extLst>
          </p:cNvPr>
          <p:cNvSpPr>
            <a:spLocks noGrp="1"/>
          </p:cNvSpPr>
          <p:nvPr>
            <p:ph type="sldNum" sz="quarter" idx="12"/>
          </p:nvPr>
        </p:nvSpPr>
        <p:spPr/>
        <p:txBody>
          <a:bodyPr/>
          <a:lstStyle/>
          <a:p>
            <a:pPr>
              <a:defRPr/>
            </a:pPr>
            <a:fld id="{420CF300-3795-4318-9E4A-4ED5B71962DF}" type="slidenum">
              <a:rPr lang="tr-TR" smtClean="0"/>
              <a:pPr>
                <a:defRPr/>
              </a:pPr>
              <a:t>18</a:t>
            </a:fld>
            <a:endParaRPr lang="tr-TR"/>
          </a:p>
        </p:txBody>
      </p:sp>
      <p:sp>
        <p:nvSpPr>
          <p:cNvPr id="5" name="Rectangle 2">
            <a:extLst>
              <a:ext uri="{FF2B5EF4-FFF2-40B4-BE49-F238E27FC236}">
                <a16:creationId xmlns="" xmlns:a16="http://schemas.microsoft.com/office/drawing/2014/main" id="{5DB61946-E46D-4BFB-8E43-9C61FCFFDA5A}"/>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tr-TR" sz="2400" dirty="0" smtClean="0">
                <a:solidFill>
                  <a:schemeClr val="bg1"/>
                </a:solidFill>
                <a:latin typeface="Times New Roman" pitchFamily="18" charset="0"/>
                <a:cs typeface="Times New Roman" pitchFamily="18" charset="0"/>
              </a:rPr>
              <a:t>Network </a:t>
            </a:r>
            <a:r>
              <a:rPr lang="tr-TR" sz="2400" dirty="0">
                <a:solidFill>
                  <a:schemeClr val="bg1"/>
                </a:solidFill>
                <a:latin typeface="Times New Roman" pitchFamily="18" charset="0"/>
                <a:cs typeface="Times New Roman" pitchFamily="18" charset="0"/>
              </a:rPr>
              <a:t>vs. </a:t>
            </a:r>
            <a:r>
              <a:rPr lang="tr-TR" sz="2400" dirty="0" err="1">
                <a:solidFill>
                  <a:schemeClr val="bg1"/>
                </a:solidFill>
                <a:latin typeface="Times New Roman" pitchFamily="18" charset="0"/>
                <a:cs typeface="Times New Roman" pitchFamily="18" charset="0"/>
              </a:rPr>
              <a:t>spectrum</a:t>
            </a:r>
            <a:endParaRPr lang="en-US" sz="24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148297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 xmlns:a16="http://schemas.microsoft.com/office/drawing/2014/main" id="{49BD65FB-8807-4737-8E31-CB7CF9BC7BB5}"/>
              </a:ext>
            </a:extLst>
          </p:cNvPr>
          <p:cNvSpPr>
            <a:spLocks noGrp="1"/>
          </p:cNvSpPr>
          <p:nvPr>
            <p:ph type="sldNum" sz="quarter" idx="12"/>
          </p:nvPr>
        </p:nvSpPr>
        <p:spPr/>
        <p:txBody>
          <a:bodyPr/>
          <a:lstStyle/>
          <a:p>
            <a:pPr>
              <a:defRPr/>
            </a:pPr>
            <a:fld id="{420CF300-3795-4318-9E4A-4ED5B71962DF}" type="slidenum">
              <a:rPr lang="tr-TR" smtClean="0"/>
              <a:pPr>
                <a:defRPr/>
              </a:pPr>
              <a:t>19</a:t>
            </a:fld>
            <a:endParaRPr lang="tr-TR"/>
          </a:p>
        </p:txBody>
      </p:sp>
      <p:sp>
        <p:nvSpPr>
          <p:cNvPr id="5" name="Rectangle 2">
            <a:extLst>
              <a:ext uri="{FF2B5EF4-FFF2-40B4-BE49-F238E27FC236}">
                <a16:creationId xmlns="" xmlns:a16="http://schemas.microsoft.com/office/drawing/2014/main" id="{5DB61946-E46D-4BFB-8E43-9C61FCFFDA5A}"/>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tr-TR" sz="2400" dirty="0" err="1" smtClean="0">
                <a:solidFill>
                  <a:schemeClr val="bg1"/>
                </a:solidFill>
                <a:latin typeface="Times New Roman" pitchFamily="18" charset="0"/>
                <a:cs typeface="Times New Roman" pitchFamily="18" charset="0"/>
              </a:rPr>
              <a:t>Tombstone</a:t>
            </a:r>
            <a:r>
              <a:rPr lang="tr-TR" sz="2400" dirty="0" smtClean="0">
                <a:solidFill>
                  <a:schemeClr val="bg1"/>
                </a:solidFill>
                <a:latin typeface="Times New Roman" pitchFamily="18" charset="0"/>
                <a:cs typeface="Times New Roman" pitchFamily="18" charset="0"/>
              </a:rPr>
              <a:t> </a:t>
            </a:r>
            <a:r>
              <a:rPr lang="tr-TR" sz="2400" dirty="0">
                <a:solidFill>
                  <a:schemeClr val="bg1"/>
                </a:solidFill>
                <a:latin typeface="Times New Roman" pitchFamily="18" charset="0"/>
                <a:cs typeface="Times New Roman" pitchFamily="18" charset="0"/>
              </a:rPr>
              <a:t>problem </a:t>
            </a:r>
            <a:endParaRPr lang="en-US" sz="2400" dirty="0">
              <a:solidFill>
                <a:schemeClr val="bg1"/>
              </a:solidFill>
              <a:latin typeface="Times New Roman" pitchFamily="18" charset="0"/>
              <a:cs typeface="Times New Roman" pitchFamily="18" charset="0"/>
            </a:endParaRPr>
          </a:p>
        </p:txBody>
      </p:sp>
      <p:sp>
        <p:nvSpPr>
          <p:cNvPr id="15" name="Yuvarlatılmış Dikdörtgen 14"/>
          <p:cNvSpPr/>
          <p:nvPr/>
        </p:nvSpPr>
        <p:spPr>
          <a:xfrm>
            <a:off x="767408" y="4509120"/>
            <a:ext cx="1033149" cy="50855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309085"/>
      </p:ext>
    </p:extLst>
  </p:cSld>
  <p:clrMapOvr>
    <a:masterClrMapping/>
  </p:clrMapOvr>
  <p:transition>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txBox="1">
            <a:spLocks noChangeArrowheads="1"/>
          </p:cNvSpPr>
          <p:nvPr/>
        </p:nvSpPr>
        <p:spPr>
          <a:xfrm>
            <a:off x="0" y="0"/>
            <a:ext cx="12192000" cy="743644"/>
          </a:xfrm>
          <a:prstGeom prst="rect">
            <a:avLst/>
          </a:prstGeom>
          <a:solidFill>
            <a:schemeClr val="accent5">
              <a:lumMod val="75000"/>
            </a:schemeClr>
          </a:solidFill>
        </p:spPr>
        <p:txBody>
          <a:bodyPr anchor="ctr"/>
          <a:lstStyle/>
          <a:p>
            <a:pPr algn="l">
              <a:defRPr sz="1862" b="0" i="0" u="none" strike="noStrike" kern="1200" spc="0" baseline="0">
                <a:solidFill>
                  <a:prstClr val="black">
                    <a:lumMod val="65000"/>
                    <a:lumOff val="35000"/>
                  </a:prstClr>
                </a:solidFill>
                <a:latin typeface="+mn-lt"/>
                <a:ea typeface="+mn-ea"/>
                <a:cs typeface="+mn-cs"/>
              </a:defRPr>
            </a:pP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16" name="Slayt Numarası Yer Tutucusu 3">
            <a:extLst>
              <a:ext uri="{FF2B5EF4-FFF2-40B4-BE49-F238E27FC236}">
                <a16:creationId xmlns="" xmlns:a16="http://schemas.microsoft.com/office/drawing/2014/main" id="{EFA62A1B-0415-4D4F-913D-CDA29943F4A3}"/>
              </a:ext>
            </a:extLst>
          </p:cNvPr>
          <p:cNvSpPr>
            <a:spLocks noGrp="1"/>
          </p:cNvSpPr>
          <p:nvPr>
            <p:ph type="sldNum" sz="quarter" idx="12"/>
          </p:nvPr>
        </p:nvSpPr>
        <p:spPr>
          <a:xfrm>
            <a:off x="8760296" y="6381328"/>
            <a:ext cx="2844800" cy="365125"/>
          </a:xfrm>
        </p:spPr>
        <p:txBody>
          <a:bodyPr/>
          <a:lstStyle/>
          <a:p>
            <a:pPr>
              <a:defRPr/>
            </a:pPr>
            <a:fld id="{420CF300-3795-4318-9E4A-4ED5B71962DF}" type="slidenum">
              <a:rPr lang="tr-TR" smtClean="0"/>
              <a:pPr>
                <a:defRPr/>
              </a:pPr>
              <a:t>2</a:t>
            </a:fld>
            <a:endParaRPr lang="tr-TR"/>
          </a:p>
        </p:txBody>
      </p:sp>
      <p:sp>
        <p:nvSpPr>
          <p:cNvPr id="4" name="TextBox 3"/>
          <p:cNvSpPr txBox="1"/>
          <p:nvPr/>
        </p:nvSpPr>
        <p:spPr>
          <a:xfrm>
            <a:off x="2984557" y="2924944"/>
            <a:ext cx="6222886" cy="1477328"/>
          </a:xfrm>
          <a:prstGeom prst="rect">
            <a:avLst/>
          </a:prstGeom>
          <a:noFill/>
        </p:spPr>
        <p:txBody>
          <a:bodyPr wrap="square" rtlCol="0">
            <a:spAutoFit/>
          </a:bodyPr>
          <a:lstStyle/>
          <a:p>
            <a:r>
              <a:rPr lang="en-US" b="1" dirty="0">
                <a:solidFill>
                  <a:srgbClr val="2A2A2A"/>
                </a:solidFill>
                <a:latin typeface="Times New Roman" panose="02020603050405020304" pitchFamily="18" charset="0"/>
                <a:cs typeface="Times New Roman" panose="02020603050405020304" pitchFamily="18" charset="0"/>
              </a:rPr>
              <a:t>The presentation planned to be made at the end of the internship could not be presented</a:t>
            </a:r>
            <a:r>
              <a:rPr lang="tr-TR" b="1" dirty="0">
                <a:solidFill>
                  <a:srgbClr val="2A2A2A"/>
                </a:solidFill>
                <a:latin typeface="Times New Roman" panose="02020603050405020304" pitchFamily="18" charset="0"/>
                <a:cs typeface="Times New Roman" panose="02020603050405020304" pitchFamily="18" charset="0"/>
              </a:rPr>
              <a:t> </a:t>
            </a:r>
            <a:r>
              <a:rPr lang="en-US" b="1" dirty="0">
                <a:solidFill>
                  <a:srgbClr val="2A2A2A"/>
                </a:solidFill>
                <a:latin typeface="Times New Roman" panose="02020603050405020304" pitchFamily="18" charset="0"/>
                <a:cs typeface="Times New Roman" panose="02020603050405020304" pitchFamily="18" charset="0"/>
              </a:rPr>
              <a:t>due to the </a:t>
            </a:r>
            <a:r>
              <a:rPr lang="tr-TR" b="1" dirty="0" smtClean="0">
                <a:solidFill>
                  <a:srgbClr val="2A2A2A"/>
                </a:solidFill>
                <a:latin typeface="Times New Roman" panose="02020603050405020304" pitchFamily="18" charset="0"/>
                <a:cs typeface="Times New Roman" panose="02020603050405020304" pitchFamily="18" charset="0"/>
              </a:rPr>
              <a:t>C</a:t>
            </a:r>
            <a:r>
              <a:rPr lang="en-US" b="1" dirty="0" smtClean="0">
                <a:solidFill>
                  <a:srgbClr val="2A2A2A"/>
                </a:solidFill>
                <a:latin typeface="Times New Roman" panose="02020603050405020304" pitchFamily="18" charset="0"/>
                <a:cs typeface="Times New Roman" panose="02020603050405020304" pitchFamily="18" charset="0"/>
              </a:rPr>
              <a:t>orona</a:t>
            </a:r>
            <a:r>
              <a:rPr lang="tr-TR" b="1" dirty="0" smtClean="0">
                <a:solidFill>
                  <a:srgbClr val="2A2A2A"/>
                </a:solidFill>
                <a:latin typeface="Times New Roman" panose="02020603050405020304" pitchFamily="18" charset="0"/>
                <a:cs typeface="Times New Roman" panose="02020603050405020304" pitchFamily="18" charset="0"/>
              </a:rPr>
              <a:t> V</a:t>
            </a:r>
            <a:r>
              <a:rPr lang="en-US" b="1" dirty="0" smtClean="0">
                <a:solidFill>
                  <a:srgbClr val="2A2A2A"/>
                </a:solidFill>
                <a:latin typeface="Times New Roman" panose="02020603050405020304" pitchFamily="18" charset="0"/>
                <a:cs typeface="Times New Roman" panose="02020603050405020304" pitchFamily="18" charset="0"/>
              </a:rPr>
              <a:t>irus</a:t>
            </a:r>
            <a:r>
              <a:rPr lang="en-US" b="1" dirty="0">
                <a:solidFill>
                  <a:srgbClr val="2A2A2A"/>
                </a:solidFill>
                <a:latin typeface="Times New Roman" panose="02020603050405020304" pitchFamily="18" charset="0"/>
                <a:cs typeface="Times New Roman" panose="02020603050405020304" pitchFamily="18" charset="0"/>
              </a:rPr>
              <a:t>. For this reason, the presentation slide was prepared by adding the information</a:t>
            </a:r>
            <a:r>
              <a:rPr lang="tr-TR" b="1" dirty="0">
                <a:solidFill>
                  <a:srgbClr val="2A2A2A"/>
                </a:solidFill>
                <a:latin typeface="Times New Roman" panose="02020603050405020304" pitchFamily="18" charset="0"/>
                <a:cs typeface="Times New Roman" panose="02020603050405020304" pitchFamily="18" charset="0"/>
              </a:rPr>
              <a:t> would </a:t>
            </a:r>
            <a:r>
              <a:rPr lang="en-US" b="1" dirty="0">
                <a:solidFill>
                  <a:srgbClr val="2A2A2A"/>
                </a:solidFill>
                <a:latin typeface="Times New Roman" panose="02020603050405020304" pitchFamily="18" charset="0"/>
                <a:cs typeface="Times New Roman" panose="02020603050405020304" pitchFamily="18" charset="0"/>
              </a:rPr>
              <a:t>be explained orally during the presentation.</a:t>
            </a:r>
            <a:endParaRPr lang="tr-TR" b="1" dirty="0">
              <a:solidFill>
                <a:srgbClr val="2A2A2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2318701"/>
      </p:ext>
    </p:extLst>
  </p:cSld>
  <p:clrMapOvr>
    <a:masterClrMapping/>
  </p:clrMapOvr>
  <p:transition>
    <p:cov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 xmlns:a16="http://schemas.microsoft.com/office/drawing/2014/main" id="{49BD65FB-8807-4737-8E31-CB7CF9BC7BB5}"/>
              </a:ext>
            </a:extLst>
          </p:cNvPr>
          <p:cNvSpPr>
            <a:spLocks noGrp="1"/>
          </p:cNvSpPr>
          <p:nvPr>
            <p:ph type="sldNum" sz="quarter" idx="12"/>
          </p:nvPr>
        </p:nvSpPr>
        <p:spPr/>
        <p:txBody>
          <a:bodyPr/>
          <a:lstStyle/>
          <a:p>
            <a:pPr>
              <a:defRPr/>
            </a:pPr>
            <a:fld id="{420CF300-3795-4318-9E4A-4ED5B71962DF}" type="slidenum">
              <a:rPr lang="tr-TR" smtClean="0"/>
              <a:pPr>
                <a:defRPr/>
              </a:pPr>
              <a:t>20</a:t>
            </a:fld>
            <a:endParaRPr lang="tr-TR"/>
          </a:p>
        </p:txBody>
      </p:sp>
      <p:sp>
        <p:nvSpPr>
          <p:cNvPr id="11" name="Rectangle 2">
            <a:extLst>
              <a:ext uri="{FF2B5EF4-FFF2-40B4-BE49-F238E27FC236}">
                <a16:creationId xmlns="" xmlns:a16="http://schemas.microsoft.com/office/drawing/2014/main" id="{5DB61946-E46D-4BFB-8E43-9C61FCFFDA5A}"/>
              </a:ext>
            </a:extLst>
          </p:cNvPr>
          <p:cNvSpPr txBox="1">
            <a:spLocks noChangeArrowheads="1"/>
          </p:cNvSpPr>
          <p:nvPr/>
        </p:nvSpPr>
        <p:spPr>
          <a:xfrm>
            <a:off x="0" y="-12426"/>
            <a:ext cx="12192000" cy="908717"/>
          </a:xfrm>
          <a:prstGeom prst="rect">
            <a:avLst/>
          </a:prstGeom>
          <a:solidFill>
            <a:schemeClr val="accent5">
              <a:lumMod val="75000"/>
            </a:schemeClr>
          </a:solidFill>
        </p:spPr>
        <p:txBody>
          <a:bodyPr anchor="b"/>
          <a:lstStyle/>
          <a:p>
            <a:pPr algn="l" fontAlgn="auto">
              <a:lnSpc>
                <a:spcPct val="150000"/>
              </a:lnSpc>
              <a:spcAft>
                <a:spcPts val="0"/>
              </a:spcAft>
              <a:defRPr/>
            </a:pPr>
            <a:r>
              <a:rPr lang="en-US" sz="2400" dirty="0">
                <a:solidFill>
                  <a:schemeClr val="bg1"/>
                </a:solidFill>
                <a:latin typeface="Times New Roman" pitchFamily="18" charset="0"/>
                <a:cs typeface="Times New Roman" pitchFamily="18" charset="0"/>
              </a:rPr>
              <a:t>Vacuum vapor phase soldering</a:t>
            </a:r>
            <a:endParaRPr lang="en-US" sz="2000" dirty="0">
              <a:solidFill>
                <a:schemeClr val="bg1"/>
              </a:solidFill>
              <a:latin typeface="Times New Roman" pitchFamily="18" charset="0"/>
              <a:cs typeface="Times New Roman" pitchFamily="18" charset="0"/>
            </a:endParaRPr>
          </a:p>
        </p:txBody>
      </p:sp>
      <p:sp>
        <p:nvSpPr>
          <p:cNvPr id="22" name="Rectangle 5"/>
          <p:cNvSpPr>
            <a:spLocks noChangeArrowheads="1"/>
          </p:cNvSpPr>
          <p:nvPr/>
        </p:nvSpPr>
        <p:spPr bwMode="auto">
          <a:xfrm>
            <a:off x="263352" y="112102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28588" algn="just"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9414852"/>
      </p:ext>
    </p:extLst>
  </p:cSld>
  <p:clrMapOvr>
    <a:masterClrMapping/>
  </p:clrMapOvr>
  <p:transition>
    <p:cov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 xmlns:a16="http://schemas.microsoft.com/office/drawing/2014/main" id="{49BD65FB-8807-4737-8E31-CB7CF9BC7BB5}"/>
              </a:ext>
            </a:extLst>
          </p:cNvPr>
          <p:cNvSpPr>
            <a:spLocks noGrp="1"/>
          </p:cNvSpPr>
          <p:nvPr>
            <p:ph type="sldNum" sz="quarter" idx="12"/>
          </p:nvPr>
        </p:nvSpPr>
        <p:spPr/>
        <p:txBody>
          <a:bodyPr/>
          <a:lstStyle/>
          <a:p>
            <a:pPr>
              <a:defRPr/>
            </a:pPr>
            <a:fld id="{420CF300-3795-4318-9E4A-4ED5B71962DF}" type="slidenum">
              <a:rPr lang="tr-TR" smtClean="0"/>
              <a:pPr>
                <a:defRPr/>
              </a:pPr>
              <a:t>21</a:t>
            </a:fld>
            <a:endParaRPr lang="tr-TR"/>
          </a:p>
        </p:txBody>
      </p:sp>
      <p:sp>
        <p:nvSpPr>
          <p:cNvPr id="11" name="Rectangle 2">
            <a:extLst>
              <a:ext uri="{FF2B5EF4-FFF2-40B4-BE49-F238E27FC236}">
                <a16:creationId xmlns="" xmlns:a16="http://schemas.microsoft.com/office/drawing/2014/main" id="{5DB61946-E46D-4BFB-8E43-9C61FCFFDA5A}"/>
              </a:ext>
            </a:extLst>
          </p:cNvPr>
          <p:cNvSpPr txBox="1">
            <a:spLocks noChangeArrowheads="1"/>
          </p:cNvSpPr>
          <p:nvPr/>
        </p:nvSpPr>
        <p:spPr>
          <a:xfrm>
            <a:off x="0" y="-12426"/>
            <a:ext cx="12192000" cy="908717"/>
          </a:xfrm>
          <a:prstGeom prst="rect">
            <a:avLst/>
          </a:prstGeom>
          <a:solidFill>
            <a:schemeClr val="accent5">
              <a:lumMod val="75000"/>
            </a:schemeClr>
          </a:solidFill>
        </p:spPr>
        <p:txBody>
          <a:bodyPr anchor="b"/>
          <a:lstStyle/>
          <a:p>
            <a:pPr algn="l" fontAlgn="auto">
              <a:lnSpc>
                <a:spcPct val="150000"/>
              </a:lnSpc>
              <a:spcAft>
                <a:spcPts val="0"/>
              </a:spcAft>
              <a:defRPr/>
            </a:pPr>
            <a:r>
              <a:rPr lang="en-US" sz="2400" dirty="0">
                <a:solidFill>
                  <a:schemeClr val="bg1"/>
                </a:solidFill>
                <a:latin typeface="Times New Roman" pitchFamily="18" charset="0"/>
                <a:cs typeface="Times New Roman" pitchFamily="18" charset="0"/>
              </a:rPr>
              <a:t>Unit design – pin to pin mapping</a:t>
            </a:r>
            <a:endParaRPr lang="en-US" sz="20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3548848476"/>
      </p:ext>
    </p:extLst>
  </p:cSld>
  <p:clrMapOvr>
    <a:masterClrMapping/>
  </p:clrMapOvr>
  <p:transition>
    <p:cov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0"/>
            <a:ext cx="12192000" cy="743644"/>
          </a:xfrm>
          <a:prstGeom prst="rect">
            <a:avLst/>
          </a:prstGeom>
          <a:solidFill>
            <a:schemeClr val="accent5">
              <a:lumMod val="75000"/>
            </a:schemeClr>
          </a:solidFill>
        </p:spPr>
        <p:txBody>
          <a:bodyPr anchor="ctr"/>
          <a:lstStyle/>
          <a:p>
            <a:pPr>
              <a:lnSpc>
                <a:spcPct val="150000"/>
              </a:lnSpc>
              <a:defRPr/>
            </a:pPr>
            <a:r>
              <a:rPr lang="tr-TR" sz="2400" dirty="0" err="1">
                <a:solidFill>
                  <a:schemeClr val="bg1"/>
                </a:solidFill>
                <a:latin typeface="Times New Roman" pitchFamily="18" charset="0"/>
                <a:cs typeface="Times New Roman" pitchFamily="18" charset="0"/>
              </a:rPr>
              <a:t>Thank</a:t>
            </a:r>
            <a:r>
              <a:rPr lang="tr-TR" sz="2400" dirty="0">
                <a:solidFill>
                  <a:schemeClr val="bg1"/>
                </a:solidFill>
                <a:latin typeface="Times New Roman" pitchFamily="18" charset="0"/>
                <a:cs typeface="Times New Roman" pitchFamily="18" charset="0"/>
              </a:rPr>
              <a:t> </a:t>
            </a:r>
            <a:r>
              <a:rPr lang="tr-TR" sz="2400" dirty="0" err="1">
                <a:solidFill>
                  <a:schemeClr val="bg1"/>
                </a:solidFill>
                <a:latin typeface="Times New Roman" pitchFamily="18" charset="0"/>
                <a:cs typeface="Times New Roman" pitchFamily="18" charset="0"/>
              </a:rPr>
              <a:t>You</a:t>
            </a:r>
            <a:r>
              <a:rPr lang="tr-TR" sz="2400" dirty="0">
                <a:solidFill>
                  <a:schemeClr val="bg1"/>
                </a:solidFill>
                <a:latin typeface="Times New Roman" pitchFamily="18" charset="0"/>
                <a:cs typeface="Times New Roman" pitchFamily="18" charset="0"/>
              </a:rPr>
              <a:t> </a:t>
            </a:r>
            <a:r>
              <a:rPr lang="tr-TR" sz="2400" dirty="0" err="1">
                <a:solidFill>
                  <a:schemeClr val="bg1"/>
                </a:solidFill>
                <a:latin typeface="Times New Roman" pitchFamily="18" charset="0"/>
                <a:cs typeface="Times New Roman" pitchFamily="18" charset="0"/>
              </a:rPr>
              <a:t>for</a:t>
            </a:r>
            <a:r>
              <a:rPr lang="tr-TR" sz="2400" dirty="0">
                <a:solidFill>
                  <a:schemeClr val="bg1"/>
                </a:solidFill>
                <a:latin typeface="Times New Roman" pitchFamily="18" charset="0"/>
                <a:cs typeface="Times New Roman" pitchFamily="18" charset="0"/>
              </a:rPr>
              <a:t> </a:t>
            </a:r>
            <a:r>
              <a:rPr lang="tr-TR" sz="2400" dirty="0" err="1">
                <a:solidFill>
                  <a:schemeClr val="bg1"/>
                </a:solidFill>
                <a:latin typeface="Times New Roman" pitchFamily="18" charset="0"/>
                <a:cs typeface="Times New Roman" pitchFamily="18" charset="0"/>
              </a:rPr>
              <a:t>Listening</a:t>
            </a:r>
            <a:endParaRPr lang="tr-TR" sz="2400" dirty="0">
              <a:solidFill>
                <a:schemeClr val="bg1"/>
              </a:solidFill>
              <a:latin typeface="Times New Roman" pitchFamily="18" charset="0"/>
              <a:cs typeface="Times New Roman" pitchFamily="18" charset="0"/>
            </a:endParaRPr>
          </a:p>
        </p:txBody>
      </p:sp>
      <p:pic>
        <p:nvPicPr>
          <p:cNvPr id="5" name="Resim 4"/>
          <p:cNvPicPr>
            <a:picLocks noChangeAspect="1"/>
          </p:cNvPicPr>
          <p:nvPr/>
        </p:nvPicPr>
        <p:blipFill>
          <a:blip r:embed="rId2"/>
          <a:stretch>
            <a:fillRect/>
          </a:stretch>
        </p:blipFill>
        <p:spPr>
          <a:xfrm>
            <a:off x="4561851" y="2759859"/>
            <a:ext cx="3068298" cy="1613331"/>
          </a:xfrm>
          <a:prstGeom prst="rect">
            <a:avLst/>
          </a:prstGeom>
        </p:spPr>
      </p:pic>
      <p:sp>
        <p:nvSpPr>
          <p:cNvPr id="6" name="Slayt Numarası Yer Tutucusu 3">
            <a:extLst>
              <a:ext uri="{FF2B5EF4-FFF2-40B4-BE49-F238E27FC236}">
                <a16:creationId xmlns="" xmlns:a16="http://schemas.microsoft.com/office/drawing/2014/main" id="{6AB191D6-12E4-401D-A166-78CD4F62DACE}"/>
              </a:ext>
            </a:extLst>
          </p:cNvPr>
          <p:cNvSpPr>
            <a:spLocks noGrp="1"/>
          </p:cNvSpPr>
          <p:nvPr>
            <p:ph type="sldNum" sz="quarter" idx="12"/>
          </p:nvPr>
        </p:nvSpPr>
        <p:spPr>
          <a:xfrm>
            <a:off x="8760296" y="6381328"/>
            <a:ext cx="2844800" cy="365125"/>
          </a:xfrm>
        </p:spPr>
        <p:txBody>
          <a:bodyPr/>
          <a:lstStyle/>
          <a:p>
            <a:pPr>
              <a:defRPr/>
            </a:pPr>
            <a:fld id="{420CF300-3795-4318-9E4A-4ED5B71962DF}" type="slidenum">
              <a:rPr lang="tr-TR" smtClean="0"/>
              <a:pPr>
                <a:defRPr/>
              </a:pPr>
              <a:t>22</a:t>
            </a:fld>
            <a:endParaRPr lang="tr-TR"/>
          </a:p>
        </p:txBody>
      </p:sp>
    </p:spTree>
    <p:extLst>
      <p:ext uri="{BB962C8B-B14F-4D97-AF65-F5344CB8AC3E}">
        <p14:creationId xmlns:p14="http://schemas.microsoft.com/office/powerpoint/2010/main" val="221121661"/>
      </p:ext>
    </p:extLst>
  </p:cSld>
  <p:clrMapOvr>
    <a:masterClrMapping/>
  </p:clrMapOvr>
  <p:transition>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txBox="1">
            <a:spLocks noChangeArrowheads="1"/>
          </p:cNvSpPr>
          <p:nvPr/>
        </p:nvSpPr>
        <p:spPr>
          <a:xfrm>
            <a:off x="0" y="0"/>
            <a:ext cx="12192000" cy="743644"/>
          </a:xfrm>
          <a:prstGeom prst="rect">
            <a:avLst/>
          </a:prstGeom>
          <a:solidFill>
            <a:schemeClr val="accent5">
              <a:lumMod val="75000"/>
            </a:schemeClr>
          </a:solidFill>
        </p:spPr>
        <p:txBody>
          <a:bodyPr anchor="ctr"/>
          <a:lstStyle/>
          <a:p>
            <a:pPr algn="l">
              <a:defRPr sz="1862" b="0" i="0" u="none" strike="noStrike" kern="1200" spc="0" baseline="0">
                <a:solidFill>
                  <a:prstClr val="black">
                    <a:lumMod val="65000"/>
                    <a:lumOff val="35000"/>
                  </a:prstClr>
                </a:solidFill>
                <a:latin typeface="+mn-lt"/>
                <a:ea typeface="+mn-ea"/>
                <a:cs typeface="+mn-cs"/>
              </a:defRPr>
            </a:pP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16" name="Slayt Numarası Yer Tutucusu 3">
            <a:extLst>
              <a:ext uri="{FF2B5EF4-FFF2-40B4-BE49-F238E27FC236}">
                <a16:creationId xmlns="" xmlns:a16="http://schemas.microsoft.com/office/drawing/2014/main" id="{EFA62A1B-0415-4D4F-913D-CDA29943F4A3}"/>
              </a:ext>
            </a:extLst>
          </p:cNvPr>
          <p:cNvSpPr>
            <a:spLocks noGrp="1"/>
          </p:cNvSpPr>
          <p:nvPr>
            <p:ph type="sldNum" sz="quarter" idx="12"/>
          </p:nvPr>
        </p:nvSpPr>
        <p:spPr>
          <a:xfrm>
            <a:off x="8760296" y="6381328"/>
            <a:ext cx="2844800" cy="365125"/>
          </a:xfrm>
        </p:spPr>
        <p:txBody>
          <a:bodyPr/>
          <a:lstStyle/>
          <a:p>
            <a:pPr>
              <a:defRPr/>
            </a:pPr>
            <a:fld id="{420CF300-3795-4318-9E4A-4ED5B71962DF}" type="slidenum">
              <a:rPr lang="tr-TR" smtClean="0"/>
              <a:pPr>
                <a:defRPr/>
              </a:pPr>
              <a:t>3</a:t>
            </a:fld>
            <a:endParaRPr lang="tr-TR"/>
          </a:p>
        </p:txBody>
      </p:sp>
      <p:graphicFrame>
        <p:nvGraphicFramePr>
          <p:cNvPr id="2" name="Diagram 1"/>
          <p:cNvGraphicFramePr/>
          <p:nvPr>
            <p:extLst>
              <p:ext uri="{D42A27DB-BD31-4B8C-83A1-F6EECF244321}">
                <p14:modId xmlns:p14="http://schemas.microsoft.com/office/powerpoint/2010/main" val="3789649722"/>
              </p:ext>
            </p:extLst>
          </p:nvPr>
        </p:nvGraphicFramePr>
        <p:xfrm>
          <a:off x="623392" y="2740862"/>
          <a:ext cx="7776864" cy="18768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2" name="Group 41"/>
          <p:cNvGrpSpPr/>
          <p:nvPr/>
        </p:nvGrpSpPr>
        <p:grpSpPr>
          <a:xfrm>
            <a:off x="3458622" y="5353730"/>
            <a:ext cx="198263" cy="231930"/>
            <a:chOff x="7575331" y="3884545"/>
            <a:chExt cx="198263" cy="231930"/>
          </a:xfrm>
        </p:grpSpPr>
        <p:sp>
          <p:nvSpPr>
            <p:cNvPr id="76" name="Right Arrow 75"/>
            <p:cNvSpPr/>
            <p:nvPr/>
          </p:nvSpPr>
          <p:spPr>
            <a:xfrm>
              <a:off x="7575331" y="3884545"/>
              <a:ext cx="198263" cy="231930"/>
            </a:xfrm>
            <a:prstGeom prst="rightArrow">
              <a:avLst>
                <a:gd name="adj1" fmla="val 60000"/>
                <a:gd name="adj2" fmla="val 50000"/>
              </a:avLst>
            </a:prstGeom>
          </p:spPr>
          <p:style>
            <a:lnRef idx="0">
              <a:schemeClr val="lt1">
                <a:hueOff val="0"/>
                <a:satOff val="0"/>
                <a:lumOff val="0"/>
                <a:alphaOff val="0"/>
              </a:schemeClr>
            </a:lnRef>
            <a:fillRef idx="1">
              <a:schemeClr val="accent4">
                <a:hueOff val="-2232385"/>
                <a:satOff val="13449"/>
                <a:lumOff val="1078"/>
                <a:alphaOff val="0"/>
              </a:schemeClr>
            </a:fillRef>
            <a:effectRef idx="0">
              <a:schemeClr val="accent4">
                <a:hueOff val="-2232385"/>
                <a:satOff val="13449"/>
                <a:lumOff val="1078"/>
                <a:alphaOff val="0"/>
              </a:schemeClr>
            </a:effectRef>
            <a:fontRef idx="minor">
              <a:schemeClr val="lt1"/>
            </a:fontRef>
          </p:style>
        </p:sp>
        <p:sp>
          <p:nvSpPr>
            <p:cNvPr id="77" name="Right Arrow 4"/>
            <p:cNvSpPr/>
            <p:nvPr/>
          </p:nvSpPr>
          <p:spPr>
            <a:xfrm>
              <a:off x="7575331" y="3930931"/>
              <a:ext cx="138784" cy="1391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tr-TR" sz="800" kern="1200"/>
            </a:p>
          </p:txBody>
        </p:sp>
      </p:grpSp>
      <p:grpSp>
        <p:nvGrpSpPr>
          <p:cNvPr id="43" name="Group 42"/>
          <p:cNvGrpSpPr/>
          <p:nvPr/>
        </p:nvGrpSpPr>
        <p:grpSpPr>
          <a:xfrm>
            <a:off x="3739183" y="5189134"/>
            <a:ext cx="935203" cy="561121"/>
            <a:chOff x="7855892" y="3719949"/>
            <a:chExt cx="935203" cy="561121"/>
          </a:xfrm>
        </p:grpSpPr>
        <p:sp>
          <p:nvSpPr>
            <p:cNvPr id="74" name="Rounded Rectangle 73"/>
            <p:cNvSpPr/>
            <p:nvPr/>
          </p:nvSpPr>
          <p:spPr>
            <a:xfrm>
              <a:off x="7855892" y="3719949"/>
              <a:ext cx="935203" cy="561121"/>
            </a:xfrm>
            <a:prstGeom prst="roundRect">
              <a:avLst>
                <a:gd name="adj" fmla="val 10000"/>
              </a:avLst>
            </a:prstGeom>
          </p:spPr>
          <p:style>
            <a:lnRef idx="2">
              <a:schemeClr val="lt1">
                <a:hueOff val="0"/>
                <a:satOff val="0"/>
                <a:lumOff val="0"/>
                <a:alphaOff val="0"/>
              </a:schemeClr>
            </a:lnRef>
            <a:fillRef idx="1">
              <a:schemeClr val="accent4">
                <a:hueOff val="-2435329"/>
                <a:satOff val="14672"/>
                <a:lumOff val="1176"/>
                <a:alphaOff val="0"/>
              </a:schemeClr>
            </a:fillRef>
            <a:effectRef idx="0">
              <a:schemeClr val="accent4">
                <a:hueOff val="-2435329"/>
                <a:satOff val="14672"/>
                <a:lumOff val="1176"/>
                <a:alphaOff val="0"/>
              </a:schemeClr>
            </a:effectRef>
            <a:fontRef idx="minor">
              <a:schemeClr val="lt1"/>
            </a:fontRef>
          </p:style>
        </p:sp>
        <p:sp>
          <p:nvSpPr>
            <p:cNvPr id="75" name="Rounded Rectangle 6"/>
            <p:cNvSpPr/>
            <p:nvPr/>
          </p:nvSpPr>
          <p:spPr>
            <a:xfrm>
              <a:off x="7872327" y="3736384"/>
              <a:ext cx="902333" cy="5282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tr-TR" sz="1000" kern="1200" dirty="0" err="1" smtClean="0"/>
                <a:t>Environmental</a:t>
              </a:r>
              <a:r>
                <a:rPr lang="tr-TR" sz="1000" kern="1200" dirty="0" smtClean="0"/>
                <a:t> Test </a:t>
              </a:r>
              <a:endParaRPr lang="tr-TR" sz="1000" kern="1200" dirty="0"/>
            </a:p>
          </p:txBody>
        </p:sp>
      </p:grpSp>
      <p:grpSp>
        <p:nvGrpSpPr>
          <p:cNvPr id="44" name="Group 43"/>
          <p:cNvGrpSpPr/>
          <p:nvPr/>
        </p:nvGrpSpPr>
        <p:grpSpPr>
          <a:xfrm>
            <a:off x="4767906" y="5353730"/>
            <a:ext cx="198263" cy="231930"/>
            <a:chOff x="8884615" y="3884545"/>
            <a:chExt cx="198263" cy="231930"/>
          </a:xfrm>
        </p:grpSpPr>
        <p:sp>
          <p:nvSpPr>
            <p:cNvPr id="72" name="Right Arrow 71"/>
            <p:cNvSpPr/>
            <p:nvPr/>
          </p:nvSpPr>
          <p:spPr>
            <a:xfrm>
              <a:off x="8884615" y="3884545"/>
              <a:ext cx="198263" cy="231930"/>
            </a:xfrm>
            <a:prstGeom prst="rightArrow">
              <a:avLst>
                <a:gd name="adj1" fmla="val 60000"/>
                <a:gd name="adj2" fmla="val 50000"/>
              </a:avLst>
            </a:prstGeom>
          </p:spPr>
          <p:style>
            <a:lnRef idx="0">
              <a:schemeClr val="lt1">
                <a:hueOff val="0"/>
                <a:satOff val="0"/>
                <a:lumOff val="0"/>
                <a:alphaOff val="0"/>
              </a:schemeClr>
            </a:lnRef>
            <a:fillRef idx="1">
              <a:schemeClr val="accent4">
                <a:hueOff val="-2678862"/>
                <a:satOff val="16139"/>
                <a:lumOff val="1294"/>
                <a:alphaOff val="0"/>
              </a:schemeClr>
            </a:fillRef>
            <a:effectRef idx="0">
              <a:schemeClr val="accent4">
                <a:hueOff val="-2678862"/>
                <a:satOff val="16139"/>
                <a:lumOff val="1294"/>
                <a:alphaOff val="0"/>
              </a:schemeClr>
            </a:effectRef>
            <a:fontRef idx="minor">
              <a:schemeClr val="lt1"/>
            </a:fontRef>
          </p:style>
        </p:sp>
        <p:sp>
          <p:nvSpPr>
            <p:cNvPr id="73" name="Right Arrow 8"/>
            <p:cNvSpPr/>
            <p:nvPr/>
          </p:nvSpPr>
          <p:spPr>
            <a:xfrm>
              <a:off x="8884615" y="3930931"/>
              <a:ext cx="138784" cy="1391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tr-TR" sz="800" kern="1200"/>
            </a:p>
          </p:txBody>
        </p:sp>
      </p:grpSp>
      <p:grpSp>
        <p:nvGrpSpPr>
          <p:cNvPr id="45" name="Group 44"/>
          <p:cNvGrpSpPr/>
          <p:nvPr/>
        </p:nvGrpSpPr>
        <p:grpSpPr>
          <a:xfrm>
            <a:off x="5048467" y="5189134"/>
            <a:ext cx="935203" cy="561121"/>
            <a:chOff x="9165176" y="3719949"/>
            <a:chExt cx="935203" cy="561121"/>
          </a:xfrm>
        </p:grpSpPr>
        <p:sp>
          <p:nvSpPr>
            <p:cNvPr id="70" name="Rounded Rectangle 69"/>
            <p:cNvSpPr/>
            <p:nvPr/>
          </p:nvSpPr>
          <p:spPr>
            <a:xfrm>
              <a:off x="9165176" y="3719949"/>
              <a:ext cx="935203" cy="561121"/>
            </a:xfrm>
            <a:prstGeom prst="roundRect">
              <a:avLst>
                <a:gd name="adj" fmla="val 10000"/>
              </a:avLst>
            </a:prstGeom>
          </p:spPr>
          <p:style>
            <a:lnRef idx="2">
              <a:schemeClr val="lt1">
                <a:hueOff val="0"/>
                <a:satOff val="0"/>
                <a:lumOff val="0"/>
                <a:alphaOff val="0"/>
              </a:schemeClr>
            </a:lnRef>
            <a:fillRef idx="1">
              <a:schemeClr val="accent4">
                <a:hueOff val="-2841217"/>
                <a:satOff val="17118"/>
                <a:lumOff val="1372"/>
                <a:alphaOff val="0"/>
              </a:schemeClr>
            </a:fillRef>
            <a:effectRef idx="0">
              <a:schemeClr val="accent4">
                <a:hueOff val="-2841217"/>
                <a:satOff val="17118"/>
                <a:lumOff val="1372"/>
                <a:alphaOff val="0"/>
              </a:schemeClr>
            </a:effectRef>
            <a:fontRef idx="minor">
              <a:schemeClr val="lt1"/>
            </a:fontRef>
          </p:style>
        </p:sp>
        <p:sp>
          <p:nvSpPr>
            <p:cNvPr id="71" name="Rounded Rectangle 10"/>
            <p:cNvSpPr/>
            <p:nvPr/>
          </p:nvSpPr>
          <p:spPr>
            <a:xfrm>
              <a:off x="9181611" y="3736384"/>
              <a:ext cx="902333" cy="5282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tr-TR" sz="1000" kern="1200" dirty="0" smtClean="0"/>
                <a:t>X-ray Analyzer</a:t>
              </a:r>
              <a:endParaRPr lang="tr-TR" sz="1000" kern="1200" dirty="0"/>
            </a:p>
          </p:txBody>
        </p:sp>
      </p:grpSp>
      <p:grpSp>
        <p:nvGrpSpPr>
          <p:cNvPr id="46" name="Group 45"/>
          <p:cNvGrpSpPr/>
          <p:nvPr/>
        </p:nvGrpSpPr>
        <p:grpSpPr>
          <a:xfrm>
            <a:off x="6077191" y="5353730"/>
            <a:ext cx="198263" cy="231930"/>
            <a:chOff x="10193900" y="3884545"/>
            <a:chExt cx="198263" cy="231930"/>
          </a:xfrm>
        </p:grpSpPr>
        <p:sp>
          <p:nvSpPr>
            <p:cNvPr id="68" name="Right Arrow 67"/>
            <p:cNvSpPr/>
            <p:nvPr/>
          </p:nvSpPr>
          <p:spPr>
            <a:xfrm>
              <a:off x="10193900" y="3884545"/>
              <a:ext cx="198263" cy="231930"/>
            </a:xfrm>
            <a:prstGeom prst="rightArrow">
              <a:avLst>
                <a:gd name="adj1" fmla="val 60000"/>
                <a:gd name="adj2" fmla="val 50000"/>
              </a:avLst>
            </a:prstGeom>
          </p:spPr>
          <p:style>
            <a:lnRef idx="0">
              <a:schemeClr val="lt1">
                <a:hueOff val="0"/>
                <a:satOff val="0"/>
                <a:lumOff val="0"/>
                <a:alphaOff val="0"/>
              </a:schemeClr>
            </a:lnRef>
            <a:fillRef idx="1">
              <a:schemeClr val="accent4">
                <a:hueOff val="-3125339"/>
                <a:satOff val="18829"/>
                <a:lumOff val="1509"/>
                <a:alphaOff val="0"/>
              </a:schemeClr>
            </a:fillRef>
            <a:effectRef idx="0">
              <a:schemeClr val="accent4">
                <a:hueOff val="-3125339"/>
                <a:satOff val="18829"/>
                <a:lumOff val="1509"/>
                <a:alphaOff val="0"/>
              </a:schemeClr>
            </a:effectRef>
            <a:fontRef idx="minor">
              <a:schemeClr val="lt1"/>
            </a:fontRef>
          </p:style>
        </p:sp>
        <p:sp>
          <p:nvSpPr>
            <p:cNvPr id="69" name="Right Arrow 12"/>
            <p:cNvSpPr/>
            <p:nvPr/>
          </p:nvSpPr>
          <p:spPr>
            <a:xfrm>
              <a:off x="10193900" y="3930931"/>
              <a:ext cx="138784" cy="1391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tr-TR" sz="800" kern="1200"/>
            </a:p>
          </p:txBody>
        </p:sp>
      </p:grpSp>
      <p:grpSp>
        <p:nvGrpSpPr>
          <p:cNvPr id="47" name="Group 46"/>
          <p:cNvGrpSpPr/>
          <p:nvPr/>
        </p:nvGrpSpPr>
        <p:grpSpPr>
          <a:xfrm>
            <a:off x="6357752" y="5189134"/>
            <a:ext cx="935203" cy="561121"/>
            <a:chOff x="10474461" y="3719949"/>
            <a:chExt cx="935203" cy="561121"/>
          </a:xfrm>
        </p:grpSpPr>
        <p:sp>
          <p:nvSpPr>
            <p:cNvPr id="66" name="Rounded Rectangle 65"/>
            <p:cNvSpPr/>
            <p:nvPr/>
          </p:nvSpPr>
          <p:spPr>
            <a:xfrm>
              <a:off x="10474461" y="3719949"/>
              <a:ext cx="935203" cy="561121"/>
            </a:xfrm>
            <a:prstGeom prst="roundRect">
              <a:avLst>
                <a:gd name="adj" fmla="val 10000"/>
              </a:avLst>
            </a:prstGeom>
          </p:spPr>
          <p:style>
            <a:lnRef idx="2">
              <a:schemeClr val="lt1">
                <a:hueOff val="0"/>
                <a:satOff val="0"/>
                <a:lumOff val="0"/>
                <a:alphaOff val="0"/>
              </a:schemeClr>
            </a:lnRef>
            <a:fillRef idx="1">
              <a:schemeClr val="accent4">
                <a:hueOff val="-3247105"/>
                <a:satOff val="19563"/>
                <a:lumOff val="1568"/>
                <a:alphaOff val="0"/>
              </a:schemeClr>
            </a:fillRef>
            <a:effectRef idx="0">
              <a:schemeClr val="accent4">
                <a:hueOff val="-3247105"/>
                <a:satOff val="19563"/>
                <a:lumOff val="1568"/>
                <a:alphaOff val="0"/>
              </a:schemeClr>
            </a:effectRef>
            <a:fontRef idx="minor">
              <a:schemeClr val="lt1"/>
            </a:fontRef>
          </p:style>
        </p:sp>
        <p:sp>
          <p:nvSpPr>
            <p:cNvPr id="67" name="Rounded Rectangle 14"/>
            <p:cNvSpPr/>
            <p:nvPr/>
          </p:nvSpPr>
          <p:spPr>
            <a:xfrm>
              <a:off x="10490896" y="3736384"/>
              <a:ext cx="902333" cy="5282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tr-TR" sz="1000" kern="1200" dirty="0" err="1" smtClean="0"/>
                <a:t>Quality</a:t>
              </a:r>
              <a:r>
                <a:rPr lang="tr-TR" sz="1000" kern="1200" dirty="0" smtClean="0"/>
                <a:t> Control</a:t>
              </a:r>
              <a:endParaRPr lang="tr-TR" sz="1000" kern="1200" dirty="0"/>
            </a:p>
          </p:txBody>
        </p:sp>
      </p:grpSp>
      <p:grpSp>
        <p:nvGrpSpPr>
          <p:cNvPr id="48" name="Group 47"/>
          <p:cNvGrpSpPr/>
          <p:nvPr/>
        </p:nvGrpSpPr>
        <p:grpSpPr>
          <a:xfrm>
            <a:off x="7386475" y="5353730"/>
            <a:ext cx="198263" cy="231930"/>
            <a:chOff x="11503184" y="3884545"/>
            <a:chExt cx="198263" cy="231930"/>
          </a:xfrm>
        </p:grpSpPr>
        <p:sp>
          <p:nvSpPr>
            <p:cNvPr id="64" name="Right Arrow 63"/>
            <p:cNvSpPr/>
            <p:nvPr/>
          </p:nvSpPr>
          <p:spPr>
            <a:xfrm>
              <a:off x="11503184" y="3884545"/>
              <a:ext cx="198263" cy="231930"/>
            </a:xfrm>
            <a:prstGeom prst="rightArrow">
              <a:avLst>
                <a:gd name="adj1" fmla="val 60000"/>
                <a:gd name="adj2" fmla="val 50000"/>
              </a:avLst>
            </a:prstGeom>
          </p:spPr>
          <p:style>
            <a:lnRef idx="0">
              <a:schemeClr val="lt1">
                <a:hueOff val="0"/>
                <a:satOff val="0"/>
                <a:lumOff val="0"/>
                <a:alphaOff val="0"/>
              </a:schemeClr>
            </a:lnRef>
            <a:fillRef idx="1">
              <a:schemeClr val="accent4">
                <a:hueOff val="-3571816"/>
                <a:satOff val="21519"/>
                <a:lumOff val="1725"/>
                <a:alphaOff val="0"/>
              </a:schemeClr>
            </a:fillRef>
            <a:effectRef idx="0">
              <a:schemeClr val="accent4">
                <a:hueOff val="-3571816"/>
                <a:satOff val="21519"/>
                <a:lumOff val="1725"/>
                <a:alphaOff val="0"/>
              </a:schemeClr>
            </a:effectRef>
            <a:fontRef idx="minor">
              <a:schemeClr val="lt1"/>
            </a:fontRef>
          </p:style>
        </p:sp>
        <p:sp>
          <p:nvSpPr>
            <p:cNvPr id="65" name="Right Arrow 16"/>
            <p:cNvSpPr/>
            <p:nvPr/>
          </p:nvSpPr>
          <p:spPr>
            <a:xfrm>
              <a:off x="11503184" y="3930931"/>
              <a:ext cx="138784" cy="1391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tr-TR" sz="800" kern="1200"/>
            </a:p>
          </p:txBody>
        </p:sp>
      </p:grpSp>
      <p:grpSp>
        <p:nvGrpSpPr>
          <p:cNvPr id="49" name="Group 48"/>
          <p:cNvGrpSpPr/>
          <p:nvPr/>
        </p:nvGrpSpPr>
        <p:grpSpPr>
          <a:xfrm>
            <a:off x="7667036" y="5189134"/>
            <a:ext cx="935203" cy="561121"/>
            <a:chOff x="11783745" y="3719949"/>
            <a:chExt cx="935203" cy="561121"/>
          </a:xfrm>
        </p:grpSpPr>
        <p:sp>
          <p:nvSpPr>
            <p:cNvPr id="62" name="Rounded Rectangle 61"/>
            <p:cNvSpPr/>
            <p:nvPr/>
          </p:nvSpPr>
          <p:spPr>
            <a:xfrm>
              <a:off x="11783745" y="3719949"/>
              <a:ext cx="935203" cy="561121"/>
            </a:xfrm>
            <a:prstGeom prst="roundRect">
              <a:avLst>
                <a:gd name="adj" fmla="val 10000"/>
              </a:avLst>
            </a:prstGeom>
          </p:spPr>
          <p:style>
            <a:lnRef idx="2">
              <a:schemeClr val="lt1">
                <a:hueOff val="0"/>
                <a:satOff val="0"/>
                <a:lumOff val="0"/>
                <a:alphaOff val="0"/>
              </a:schemeClr>
            </a:lnRef>
            <a:fillRef idx="1">
              <a:schemeClr val="accent4">
                <a:hueOff val="-3652993"/>
                <a:satOff val="22008"/>
                <a:lumOff val="1764"/>
                <a:alphaOff val="0"/>
              </a:schemeClr>
            </a:fillRef>
            <a:effectRef idx="0">
              <a:schemeClr val="accent4">
                <a:hueOff val="-3652993"/>
                <a:satOff val="22008"/>
                <a:lumOff val="1764"/>
                <a:alphaOff val="0"/>
              </a:schemeClr>
            </a:effectRef>
            <a:fontRef idx="minor">
              <a:schemeClr val="lt1"/>
            </a:fontRef>
          </p:style>
        </p:sp>
        <p:sp>
          <p:nvSpPr>
            <p:cNvPr id="63" name="Rounded Rectangle 18"/>
            <p:cNvSpPr/>
            <p:nvPr/>
          </p:nvSpPr>
          <p:spPr>
            <a:xfrm>
              <a:off x="11800180" y="3736384"/>
              <a:ext cx="902333" cy="5282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tr-TR" sz="1000" kern="1200" dirty="0" err="1" smtClean="0"/>
                <a:t>Flying</a:t>
              </a:r>
              <a:r>
                <a:rPr lang="tr-TR" sz="1000" kern="1200" dirty="0" smtClean="0"/>
                <a:t> </a:t>
              </a:r>
              <a:r>
                <a:rPr lang="tr-TR" sz="1000" kern="1200" dirty="0" err="1" smtClean="0"/>
                <a:t>Probe</a:t>
              </a:r>
              <a:r>
                <a:rPr lang="tr-TR" sz="1000" kern="1200" dirty="0" smtClean="0"/>
                <a:t> Test</a:t>
              </a:r>
              <a:endParaRPr lang="tr-TR" sz="1000" kern="1200" dirty="0"/>
            </a:p>
          </p:txBody>
        </p:sp>
      </p:grpSp>
      <p:grpSp>
        <p:nvGrpSpPr>
          <p:cNvPr id="50" name="Group 49"/>
          <p:cNvGrpSpPr/>
          <p:nvPr/>
        </p:nvGrpSpPr>
        <p:grpSpPr>
          <a:xfrm>
            <a:off x="8695759" y="5353730"/>
            <a:ext cx="198263" cy="231930"/>
            <a:chOff x="12812468" y="3884545"/>
            <a:chExt cx="198263" cy="231930"/>
          </a:xfrm>
        </p:grpSpPr>
        <p:sp>
          <p:nvSpPr>
            <p:cNvPr id="60" name="Right Arrow 59"/>
            <p:cNvSpPr/>
            <p:nvPr/>
          </p:nvSpPr>
          <p:spPr>
            <a:xfrm>
              <a:off x="12812468" y="3884545"/>
              <a:ext cx="198263" cy="231930"/>
            </a:xfrm>
            <a:prstGeom prst="rightArrow">
              <a:avLst>
                <a:gd name="adj1" fmla="val 60000"/>
                <a:gd name="adj2" fmla="val 50000"/>
              </a:avLst>
            </a:prstGeom>
          </p:spPr>
          <p:style>
            <a:lnRef idx="0">
              <a:schemeClr val="lt1">
                <a:hueOff val="0"/>
                <a:satOff val="0"/>
                <a:lumOff val="0"/>
                <a:alphaOff val="0"/>
              </a:schemeClr>
            </a:lnRef>
            <a:fillRef idx="1">
              <a:schemeClr val="accent4">
                <a:hueOff val="-4018293"/>
                <a:satOff val="24209"/>
                <a:lumOff val="1940"/>
                <a:alphaOff val="0"/>
              </a:schemeClr>
            </a:fillRef>
            <a:effectRef idx="0">
              <a:schemeClr val="accent4">
                <a:hueOff val="-4018293"/>
                <a:satOff val="24209"/>
                <a:lumOff val="1940"/>
                <a:alphaOff val="0"/>
              </a:schemeClr>
            </a:effectRef>
            <a:fontRef idx="minor">
              <a:schemeClr val="lt1"/>
            </a:fontRef>
          </p:style>
        </p:sp>
        <p:sp>
          <p:nvSpPr>
            <p:cNvPr id="61" name="Right Arrow 20"/>
            <p:cNvSpPr/>
            <p:nvPr/>
          </p:nvSpPr>
          <p:spPr>
            <a:xfrm>
              <a:off x="12812468" y="3930931"/>
              <a:ext cx="138784" cy="1391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tr-TR" sz="800" kern="1200"/>
            </a:p>
          </p:txBody>
        </p:sp>
      </p:grpSp>
      <p:grpSp>
        <p:nvGrpSpPr>
          <p:cNvPr id="51" name="Group 50"/>
          <p:cNvGrpSpPr/>
          <p:nvPr/>
        </p:nvGrpSpPr>
        <p:grpSpPr>
          <a:xfrm>
            <a:off x="8976320" y="5189134"/>
            <a:ext cx="935203" cy="561121"/>
            <a:chOff x="13093029" y="3719949"/>
            <a:chExt cx="935203" cy="561121"/>
          </a:xfrm>
        </p:grpSpPr>
        <p:sp>
          <p:nvSpPr>
            <p:cNvPr id="58" name="Rounded Rectangle 57"/>
            <p:cNvSpPr/>
            <p:nvPr/>
          </p:nvSpPr>
          <p:spPr>
            <a:xfrm>
              <a:off x="13093029" y="3719949"/>
              <a:ext cx="935203" cy="561121"/>
            </a:xfrm>
            <a:prstGeom prst="roundRect">
              <a:avLst>
                <a:gd name="adj" fmla="val 10000"/>
              </a:avLst>
            </a:prstGeom>
          </p:spPr>
          <p:style>
            <a:lnRef idx="2">
              <a:schemeClr val="lt1">
                <a:hueOff val="0"/>
                <a:satOff val="0"/>
                <a:lumOff val="0"/>
                <a:alphaOff val="0"/>
              </a:schemeClr>
            </a:lnRef>
            <a:fillRef idx="1">
              <a:schemeClr val="accent4">
                <a:hueOff val="-4058882"/>
                <a:satOff val="24454"/>
                <a:lumOff val="1960"/>
                <a:alphaOff val="0"/>
              </a:schemeClr>
            </a:fillRef>
            <a:effectRef idx="0">
              <a:schemeClr val="accent4">
                <a:hueOff val="-4058882"/>
                <a:satOff val="24454"/>
                <a:lumOff val="1960"/>
                <a:alphaOff val="0"/>
              </a:schemeClr>
            </a:effectRef>
            <a:fontRef idx="minor">
              <a:schemeClr val="lt1"/>
            </a:fontRef>
          </p:style>
        </p:sp>
        <p:sp>
          <p:nvSpPr>
            <p:cNvPr id="59" name="Rounded Rectangle 22"/>
            <p:cNvSpPr/>
            <p:nvPr/>
          </p:nvSpPr>
          <p:spPr>
            <a:xfrm>
              <a:off x="13109464" y="3736384"/>
              <a:ext cx="902333" cy="5282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tr-TR" sz="1000" kern="1200" dirty="0" err="1" smtClean="0"/>
                <a:t>Electrical</a:t>
              </a:r>
              <a:r>
                <a:rPr lang="tr-TR" sz="1000" kern="1200" dirty="0" smtClean="0"/>
                <a:t> </a:t>
              </a:r>
              <a:r>
                <a:rPr lang="tr-TR" sz="1000" kern="1200" dirty="0" smtClean="0"/>
                <a:t>Test</a:t>
              </a:r>
              <a:endParaRPr lang="tr-TR" sz="1000" kern="1200" dirty="0"/>
            </a:p>
          </p:txBody>
        </p:sp>
      </p:grpSp>
      <p:grpSp>
        <p:nvGrpSpPr>
          <p:cNvPr id="52" name="Group 51"/>
          <p:cNvGrpSpPr/>
          <p:nvPr/>
        </p:nvGrpSpPr>
        <p:grpSpPr>
          <a:xfrm>
            <a:off x="10005043" y="5353730"/>
            <a:ext cx="198263" cy="231930"/>
            <a:chOff x="14121752" y="3884545"/>
            <a:chExt cx="198263" cy="231930"/>
          </a:xfrm>
        </p:grpSpPr>
        <p:sp>
          <p:nvSpPr>
            <p:cNvPr id="56" name="Right Arrow 55"/>
            <p:cNvSpPr/>
            <p:nvPr/>
          </p:nvSpPr>
          <p:spPr>
            <a:xfrm>
              <a:off x="14121752" y="3884545"/>
              <a:ext cx="198263" cy="231930"/>
            </a:xfrm>
            <a:prstGeom prst="rightArrow">
              <a:avLst>
                <a:gd name="adj1" fmla="val 60000"/>
                <a:gd name="adj2" fmla="val 50000"/>
              </a:avLst>
            </a:prstGeom>
          </p:spPr>
          <p:style>
            <a:lnRef idx="0">
              <a:schemeClr val="lt1">
                <a:hueOff val="0"/>
                <a:satOff val="0"/>
                <a:lumOff val="0"/>
                <a:alphaOff val="0"/>
              </a:schemeClr>
            </a:lnRef>
            <a:fillRef idx="1">
              <a:schemeClr val="accent4">
                <a:hueOff val="-4464770"/>
                <a:satOff val="26899"/>
                <a:lumOff val="2156"/>
                <a:alphaOff val="0"/>
              </a:schemeClr>
            </a:fillRef>
            <a:effectRef idx="0">
              <a:schemeClr val="accent4">
                <a:hueOff val="-4464770"/>
                <a:satOff val="26899"/>
                <a:lumOff val="2156"/>
                <a:alphaOff val="0"/>
              </a:schemeClr>
            </a:effectRef>
            <a:fontRef idx="minor">
              <a:schemeClr val="lt1"/>
            </a:fontRef>
          </p:style>
        </p:sp>
        <p:sp>
          <p:nvSpPr>
            <p:cNvPr id="57" name="Right Arrow 24"/>
            <p:cNvSpPr/>
            <p:nvPr/>
          </p:nvSpPr>
          <p:spPr>
            <a:xfrm>
              <a:off x="14121752" y="3930931"/>
              <a:ext cx="138784" cy="1391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tr-TR" sz="800" kern="1200"/>
            </a:p>
          </p:txBody>
        </p:sp>
      </p:grpSp>
      <p:grpSp>
        <p:nvGrpSpPr>
          <p:cNvPr id="53" name="Group 52"/>
          <p:cNvGrpSpPr/>
          <p:nvPr/>
        </p:nvGrpSpPr>
        <p:grpSpPr>
          <a:xfrm>
            <a:off x="10285604" y="5189134"/>
            <a:ext cx="935203" cy="561121"/>
            <a:chOff x="14402313" y="3719949"/>
            <a:chExt cx="935203" cy="561121"/>
          </a:xfrm>
        </p:grpSpPr>
        <p:sp>
          <p:nvSpPr>
            <p:cNvPr id="54" name="Rounded Rectangle 53"/>
            <p:cNvSpPr/>
            <p:nvPr/>
          </p:nvSpPr>
          <p:spPr>
            <a:xfrm>
              <a:off x="14402313" y="3719949"/>
              <a:ext cx="935203" cy="561121"/>
            </a:xfrm>
            <a:prstGeom prst="roundRect">
              <a:avLst>
                <a:gd name="adj" fmla="val 10000"/>
              </a:avLst>
            </a:prstGeom>
          </p:spPr>
          <p:style>
            <a:lnRef idx="2">
              <a:schemeClr val="lt1">
                <a:hueOff val="0"/>
                <a:satOff val="0"/>
                <a:lumOff val="0"/>
                <a:alphaOff val="0"/>
              </a:schemeClr>
            </a:lnRef>
            <a:fillRef idx="1">
              <a:schemeClr val="accent4">
                <a:hueOff val="-4464770"/>
                <a:satOff val="26899"/>
                <a:lumOff val="2156"/>
                <a:alphaOff val="0"/>
              </a:schemeClr>
            </a:fillRef>
            <a:effectRef idx="0">
              <a:schemeClr val="accent4">
                <a:hueOff val="-4464770"/>
                <a:satOff val="26899"/>
                <a:lumOff val="2156"/>
                <a:alphaOff val="0"/>
              </a:schemeClr>
            </a:effectRef>
            <a:fontRef idx="minor">
              <a:schemeClr val="lt1"/>
            </a:fontRef>
          </p:style>
        </p:sp>
        <p:sp>
          <p:nvSpPr>
            <p:cNvPr id="55" name="Rounded Rectangle 26"/>
            <p:cNvSpPr/>
            <p:nvPr/>
          </p:nvSpPr>
          <p:spPr>
            <a:xfrm>
              <a:off x="14418748" y="3736384"/>
              <a:ext cx="902333" cy="5282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tr-TR" sz="1000" kern="1200" dirty="0" err="1" smtClean="0"/>
                <a:t>Conformal</a:t>
              </a:r>
              <a:r>
                <a:rPr lang="tr-TR" sz="1000" kern="1200" dirty="0" smtClean="0"/>
                <a:t> </a:t>
              </a:r>
              <a:r>
                <a:rPr lang="tr-TR" sz="1000" kern="1200" dirty="0" err="1" smtClean="0"/>
                <a:t>Coating</a:t>
              </a:r>
              <a:endParaRPr lang="tr-TR" sz="1000" kern="1200" dirty="0"/>
            </a:p>
          </p:txBody>
        </p:sp>
      </p:grpSp>
      <p:sp>
        <p:nvSpPr>
          <p:cNvPr id="93" name="Curved Right Arrow 92"/>
          <p:cNvSpPr/>
          <p:nvPr/>
        </p:nvSpPr>
        <p:spPr>
          <a:xfrm rot="2469675">
            <a:off x="2900015" y="3986259"/>
            <a:ext cx="702299" cy="1407099"/>
          </a:xfrm>
          <a:prstGeom prst="curvedRightArrow">
            <a:avLst>
              <a:gd name="adj1" fmla="val 25000"/>
              <a:gd name="adj2" fmla="val 65767"/>
              <a:gd name="adj3" fmla="val 291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94" name="TextBox 93"/>
          <p:cNvSpPr txBox="1"/>
          <p:nvPr/>
        </p:nvSpPr>
        <p:spPr>
          <a:xfrm>
            <a:off x="1838465" y="1162185"/>
            <a:ext cx="8477451" cy="923330"/>
          </a:xfrm>
          <a:prstGeom prst="rect">
            <a:avLst/>
          </a:prstGeom>
          <a:noFill/>
        </p:spPr>
        <p:txBody>
          <a:bodyPr wrap="square" rtlCol="0">
            <a:spAutoFit/>
          </a:bodyPr>
          <a:lstStyle/>
          <a:p>
            <a:r>
              <a:rPr lang="en-US" dirty="0" smtClean="0">
                <a:solidFill>
                  <a:srgbClr val="2A2A2A"/>
                </a:solidFill>
                <a:latin typeface="Times New Roman" panose="02020603050405020304" pitchFamily="18" charset="0"/>
                <a:cs typeface="Times New Roman" panose="02020603050405020304" pitchFamily="18" charset="0"/>
              </a:rPr>
              <a:t>During </a:t>
            </a:r>
            <a:r>
              <a:rPr lang="en-US" dirty="0">
                <a:solidFill>
                  <a:srgbClr val="2A2A2A"/>
                </a:solidFill>
                <a:latin typeface="Times New Roman" panose="02020603050405020304" pitchFamily="18" charset="0"/>
                <a:cs typeface="Times New Roman" panose="02020603050405020304" pitchFamily="18" charset="0"/>
              </a:rPr>
              <a:t>the internship, </a:t>
            </a:r>
            <a:r>
              <a:rPr lang="tr-TR" dirty="0" smtClean="0">
                <a:solidFill>
                  <a:srgbClr val="2A2A2A"/>
                </a:solidFill>
                <a:latin typeface="Times New Roman" panose="02020603050405020304" pitchFamily="18" charset="0"/>
                <a:cs typeface="Times New Roman" panose="02020603050405020304" pitchFamily="18" charset="0"/>
              </a:rPr>
              <a:t>Printed Circuit Board (PCB) manufacturing process was </a:t>
            </a:r>
            <a:r>
              <a:rPr lang="en-US" dirty="0" smtClean="0">
                <a:solidFill>
                  <a:srgbClr val="2A2A2A"/>
                </a:solidFill>
                <a:latin typeface="Times New Roman" panose="02020603050405020304" pitchFamily="18" charset="0"/>
                <a:cs typeface="Times New Roman" panose="02020603050405020304" pitchFamily="18" charset="0"/>
              </a:rPr>
              <a:t>learned </a:t>
            </a:r>
            <a:r>
              <a:rPr lang="en-US" dirty="0">
                <a:solidFill>
                  <a:srgbClr val="2A2A2A"/>
                </a:solidFill>
                <a:latin typeface="Times New Roman" panose="02020603050405020304" pitchFamily="18" charset="0"/>
                <a:cs typeface="Times New Roman" panose="02020603050405020304" pitchFamily="18" charset="0"/>
              </a:rPr>
              <a:t>and the devices </a:t>
            </a:r>
            <a:r>
              <a:rPr lang="tr-TR" dirty="0" smtClean="0">
                <a:solidFill>
                  <a:srgbClr val="2A2A2A"/>
                </a:solidFill>
                <a:latin typeface="Times New Roman" panose="02020603050405020304" pitchFamily="18" charset="0"/>
                <a:cs typeface="Times New Roman" panose="02020603050405020304" pitchFamily="18" charset="0"/>
              </a:rPr>
              <a:t>which are </a:t>
            </a:r>
            <a:r>
              <a:rPr lang="en-US" dirty="0" smtClean="0">
                <a:solidFill>
                  <a:srgbClr val="2A2A2A"/>
                </a:solidFill>
                <a:latin typeface="Times New Roman" panose="02020603050405020304" pitchFamily="18" charset="0"/>
                <a:cs typeface="Times New Roman" panose="02020603050405020304" pitchFamily="18" charset="0"/>
              </a:rPr>
              <a:t>used </a:t>
            </a:r>
            <a:r>
              <a:rPr lang="tr-TR" dirty="0" smtClean="0">
                <a:solidFill>
                  <a:srgbClr val="2A2A2A"/>
                </a:solidFill>
                <a:latin typeface="Times New Roman" panose="02020603050405020304" pitchFamily="18" charset="0"/>
                <a:cs typeface="Times New Roman" panose="02020603050405020304" pitchFamily="18" charset="0"/>
              </a:rPr>
              <a:t>in </a:t>
            </a:r>
            <a:r>
              <a:rPr lang="en-US" dirty="0" smtClean="0">
                <a:solidFill>
                  <a:srgbClr val="2A2A2A"/>
                </a:solidFill>
                <a:latin typeface="Times New Roman" panose="02020603050405020304" pitchFamily="18" charset="0"/>
                <a:cs typeface="Times New Roman" panose="02020603050405020304" pitchFamily="18" charset="0"/>
              </a:rPr>
              <a:t>th</a:t>
            </a:r>
            <a:r>
              <a:rPr lang="tr-TR" dirty="0" smtClean="0">
                <a:solidFill>
                  <a:srgbClr val="2A2A2A"/>
                </a:solidFill>
                <a:latin typeface="Times New Roman" panose="02020603050405020304" pitchFamily="18" charset="0"/>
                <a:cs typeface="Times New Roman" panose="02020603050405020304" pitchFamily="18" charset="0"/>
              </a:rPr>
              <a:t>is process was</a:t>
            </a:r>
            <a:r>
              <a:rPr lang="en-US" dirty="0" smtClean="0">
                <a:solidFill>
                  <a:srgbClr val="2A2A2A"/>
                </a:solidFill>
                <a:latin typeface="Times New Roman" panose="02020603050405020304" pitchFamily="18" charset="0"/>
                <a:cs typeface="Times New Roman" panose="02020603050405020304" pitchFamily="18" charset="0"/>
              </a:rPr>
              <a:t> </a:t>
            </a:r>
            <a:r>
              <a:rPr lang="en-US" dirty="0">
                <a:solidFill>
                  <a:srgbClr val="2A2A2A"/>
                </a:solidFill>
                <a:latin typeface="Times New Roman" panose="02020603050405020304" pitchFamily="18" charset="0"/>
                <a:cs typeface="Times New Roman" panose="02020603050405020304" pitchFamily="18" charset="0"/>
              </a:rPr>
              <a:t>examined. A </a:t>
            </a:r>
            <a:r>
              <a:rPr lang="tr-TR" dirty="0" smtClean="0">
                <a:solidFill>
                  <a:srgbClr val="2A2A2A"/>
                </a:solidFill>
                <a:latin typeface="Times New Roman" panose="02020603050405020304" pitchFamily="18" charset="0"/>
                <a:cs typeface="Times New Roman" panose="02020603050405020304" pitchFamily="18" charset="0"/>
              </a:rPr>
              <a:t>detailed </a:t>
            </a:r>
            <a:r>
              <a:rPr lang="en-US" dirty="0" smtClean="0">
                <a:solidFill>
                  <a:srgbClr val="2A2A2A"/>
                </a:solidFill>
                <a:latin typeface="Times New Roman" panose="02020603050405020304" pitchFamily="18" charset="0"/>
                <a:cs typeface="Times New Roman" panose="02020603050405020304" pitchFamily="18" charset="0"/>
              </a:rPr>
              <a:t>research </a:t>
            </a:r>
            <a:r>
              <a:rPr lang="en-US" dirty="0">
                <a:solidFill>
                  <a:srgbClr val="2A2A2A"/>
                </a:solidFill>
                <a:latin typeface="Times New Roman" panose="02020603050405020304" pitchFamily="18" charset="0"/>
                <a:cs typeface="Times New Roman" panose="02020603050405020304" pitchFamily="18" charset="0"/>
              </a:rPr>
              <a:t>was </a:t>
            </a:r>
            <a:r>
              <a:rPr lang="tr-TR" dirty="0" smtClean="0">
                <a:solidFill>
                  <a:srgbClr val="2A2A2A"/>
                </a:solidFill>
                <a:latin typeface="Times New Roman" panose="02020603050405020304" pitchFamily="18" charset="0"/>
                <a:cs typeface="Times New Roman" panose="02020603050405020304" pitchFamily="18" charset="0"/>
              </a:rPr>
              <a:t>done </a:t>
            </a:r>
            <a:r>
              <a:rPr lang="en-US" dirty="0" smtClean="0">
                <a:solidFill>
                  <a:srgbClr val="2A2A2A"/>
                </a:solidFill>
                <a:latin typeface="Times New Roman" panose="02020603050405020304" pitchFamily="18" charset="0"/>
                <a:cs typeface="Times New Roman" panose="02020603050405020304" pitchFamily="18" charset="0"/>
              </a:rPr>
              <a:t>on </a:t>
            </a:r>
            <a:r>
              <a:rPr lang="en-US" dirty="0">
                <a:solidFill>
                  <a:srgbClr val="2A2A2A"/>
                </a:solidFill>
                <a:latin typeface="Times New Roman" panose="02020603050405020304" pitchFamily="18" charset="0"/>
                <a:cs typeface="Times New Roman" panose="02020603050405020304" pitchFamily="18" charset="0"/>
              </a:rPr>
              <a:t>these devices and the information </a:t>
            </a:r>
            <a:r>
              <a:rPr lang="tr-TR" dirty="0" err="1" smtClean="0">
                <a:solidFill>
                  <a:srgbClr val="2A2A2A"/>
                </a:solidFill>
                <a:latin typeface="Times New Roman" panose="02020603050405020304" pitchFamily="18" charset="0"/>
                <a:cs typeface="Times New Roman" panose="02020603050405020304" pitchFamily="18" charset="0"/>
              </a:rPr>
              <a:t>which</a:t>
            </a:r>
            <a:r>
              <a:rPr lang="tr-TR" dirty="0" smtClean="0">
                <a:solidFill>
                  <a:srgbClr val="2A2A2A"/>
                </a:solidFill>
                <a:latin typeface="Times New Roman" panose="02020603050405020304" pitchFamily="18" charset="0"/>
                <a:cs typeface="Times New Roman" panose="02020603050405020304" pitchFamily="18" charset="0"/>
              </a:rPr>
              <a:t> </a:t>
            </a:r>
            <a:r>
              <a:rPr lang="tr-TR" dirty="0" err="1" smtClean="0">
                <a:solidFill>
                  <a:srgbClr val="2A2A2A"/>
                </a:solidFill>
                <a:latin typeface="Times New Roman" panose="02020603050405020304" pitchFamily="18" charset="0"/>
                <a:cs typeface="Times New Roman" panose="02020603050405020304" pitchFamily="18" charset="0"/>
              </a:rPr>
              <a:t>are</a:t>
            </a:r>
            <a:r>
              <a:rPr lang="tr-TR" dirty="0" smtClean="0">
                <a:solidFill>
                  <a:srgbClr val="2A2A2A"/>
                </a:solidFill>
                <a:latin typeface="Times New Roman" panose="02020603050405020304" pitchFamily="18" charset="0"/>
                <a:cs typeface="Times New Roman" panose="02020603050405020304" pitchFamily="18" charset="0"/>
              </a:rPr>
              <a:t> </a:t>
            </a:r>
            <a:r>
              <a:rPr lang="tr-TR" dirty="0" err="1" smtClean="0">
                <a:solidFill>
                  <a:srgbClr val="2A2A2A"/>
                </a:solidFill>
                <a:latin typeface="Times New Roman" panose="02020603050405020304" pitchFamily="18" charset="0"/>
                <a:cs typeface="Times New Roman" panose="02020603050405020304" pitchFamily="18" charset="0"/>
              </a:rPr>
              <a:t>obtained</a:t>
            </a:r>
            <a:r>
              <a:rPr lang="tr-TR" dirty="0" smtClean="0">
                <a:solidFill>
                  <a:srgbClr val="2A2A2A"/>
                </a:solidFill>
                <a:latin typeface="Times New Roman" panose="02020603050405020304" pitchFamily="18" charset="0"/>
                <a:cs typeface="Times New Roman" panose="02020603050405020304" pitchFamily="18" charset="0"/>
              </a:rPr>
              <a:t> </a:t>
            </a:r>
            <a:r>
              <a:rPr lang="tr-TR" dirty="0" err="1" smtClean="0">
                <a:solidFill>
                  <a:srgbClr val="2A2A2A"/>
                </a:solidFill>
                <a:latin typeface="Times New Roman" panose="02020603050405020304" pitchFamily="18" charset="0"/>
                <a:cs typeface="Times New Roman" panose="02020603050405020304" pitchFamily="18" charset="0"/>
              </a:rPr>
              <a:t>were</a:t>
            </a:r>
            <a:r>
              <a:rPr lang="tr-TR"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reported</a:t>
            </a:r>
            <a:r>
              <a:rPr lang="en-US" dirty="0">
                <a:solidFill>
                  <a:srgbClr val="2A2A2A"/>
                </a:solidFill>
                <a:latin typeface="Times New Roman" panose="02020603050405020304" pitchFamily="18" charset="0"/>
                <a:cs typeface="Times New Roman" panose="02020603050405020304" pitchFamily="18" charset="0"/>
              </a:rPr>
              <a:t>.</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95" name="TextBox 94"/>
          <p:cNvSpPr txBox="1"/>
          <p:nvPr/>
        </p:nvSpPr>
        <p:spPr>
          <a:xfrm>
            <a:off x="257192" y="2390211"/>
            <a:ext cx="4372995" cy="369332"/>
          </a:xfrm>
          <a:prstGeom prst="rect">
            <a:avLst/>
          </a:prstGeom>
          <a:noFill/>
        </p:spPr>
        <p:txBody>
          <a:bodyPr wrap="square" rtlCol="0">
            <a:spAutoFit/>
          </a:bodyPr>
          <a:lstStyle/>
          <a:p>
            <a:r>
              <a:rPr lang="tr-TR" b="1" dirty="0" smtClean="0">
                <a:solidFill>
                  <a:srgbClr val="2A2A2A"/>
                </a:solidFill>
                <a:latin typeface="Times New Roman" panose="02020603050405020304" pitchFamily="18" charset="0"/>
                <a:cs typeface="Times New Roman" panose="02020603050405020304" pitchFamily="18" charset="0"/>
              </a:rPr>
              <a:t>Flow diagram of the PCB manufacturing </a:t>
            </a:r>
            <a:endParaRPr lang="tr-TR" b="1" dirty="0">
              <a:solidFill>
                <a:srgbClr val="2A2A2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1417048"/>
      </p:ext>
    </p:extLst>
  </p:cSld>
  <p:clrMapOvr>
    <a:masterClrMapping/>
  </p:clrMapOvr>
  <p:transition>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Bil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4000" y="4030979"/>
            <a:ext cx="5343359" cy="2102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 xmlns:a16="http://schemas.microsoft.com/office/drawing/2014/main" id="{972DFDF0-D360-46EA-AF93-A2AD53C896DD}"/>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tr-TR" sz="2400" dirty="0" smtClean="0">
                <a:solidFill>
                  <a:schemeClr val="bg1"/>
                </a:solidFill>
                <a:latin typeface="Times New Roman" pitchFamily="18" charset="0"/>
                <a:cs typeface="Times New Roman" pitchFamily="18" charset="0"/>
              </a:rPr>
              <a:t>PCB </a:t>
            </a:r>
            <a:r>
              <a:rPr lang="tr-TR" sz="2400" dirty="0" err="1" smtClean="0">
                <a:solidFill>
                  <a:schemeClr val="bg1"/>
                </a:solidFill>
                <a:latin typeface="Times New Roman" pitchFamily="18" charset="0"/>
                <a:cs typeface="Times New Roman" pitchFamily="18" charset="0"/>
              </a:rPr>
              <a:t>Cleaning</a:t>
            </a:r>
            <a:endParaRPr lang="en-US" sz="2400" dirty="0">
              <a:solidFill>
                <a:schemeClr val="bg1"/>
              </a:solidFill>
              <a:latin typeface="Times New Roman" pitchFamily="18" charset="0"/>
              <a:cs typeface="Times New Roman" pitchFamily="18" charset="0"/>
            </a:endParaRPr>
          </a:p>
        </p:txBody>
      </p:sp>
      <p:sp>
        <p:nvSpPr>
          <p:cNvPr id="9" name="Slayt Numarası Yer Tutucusu 3">
            <a:extLst>
              <a:ext uri="{FF2B5EF4-FFF2-40B4-BE49-F238E27FC236}">
                <a16:creationId xmlns="" xmlns:a16="http://schemas.microsoft.com/office/drawing/2014/main" id="{38312372-69B2-4A74-A968-335EF4EFBAFB}"/>
              </a:ext>
            </a:extLst>
          </p:cNvPr>
          <p:cNvSpPr>
            <a:spLocks noGrp="1"/>
          </p:cNvSpPr>
          <p:nvPr>
            <p:ph type="sldNum" sz="quarter" idx="12"/>
          </p:nvPr>
        </p:nvSpPr>
        <p:spPr>
          <a:xfrm>
            <a:off x="8760296" y="6381328"/>
            <a:ext cx="2844800" cy="365125"/>
          </a:xfrm>
        </p:spPr>
        <p:txBody>
          <a:bodyPr/>
          <a:lstStyle/>
          <a:p>
            <a:pPr>
              <a:defRPr/>
            </a:pPr>
            <a:fld id="{420CF300-3795-4318-9E4A-4ED5B71962DF}" type="slidenum">
              <a:rPr lang="tr-TR" smtClean="0"/>
              <a:pPr>
                <a:defRPr/>
              </a:pPr>
              <a:t>4</a:t>
            </a:fld>
            <a:endParaRPr lang="tr-TR"/>
          </a:p>
        </p:txBody>
      </p:sp>
      <p:pic>
        <p:nvPicPr>
          <p:cNvPr id="2050" name="Picture 2" descr="PBT Works all cleaning mach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8256" y="5082476"/>
            <a:ext cx="4536504" cy="18104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367634" y="1408405"/>
            <a:ext cx="3276795" cy="646331"/>
          </a:xfrm>
          <a:prstGeom prst="rect">
            <a:avLst/>
          </a:prstGeom>
        </p:spPr>
        <p:txBody>
          <a:bodyPr wrap="square">
            <a:spAutoFit/>
          </a:bodyPr>
          <a:lstStyle/>
          <a:p>
            <a:r>
              <a:rPr lang="tr-TR" dirty="0" smtClean="0">
                <a:solidFill>
                  <a:srgbClr val="2A2A2A"/>
                </a:solidFill>
                <a:latin typeface="Times New Roman" panose="02020603050405020304" pitchFamily="18" charset="0"/>
                <a:cs typeface="Times New Roman" panose="02020603050405020304" pitchFamily="18" charset="0"/>
              </a:rPr>
              <a:t>Removing </a:t>
            </a:r>
            <a:r>
              <a:rPr lang="en-US" dirty="0" smtClean="0">
                <a:solidFill>
                  <a:srgbClr val="2A2A2A"/>
                </a:solidFill>
                <a:latin typeface="Times New Roman" panose="02020603050405020304" pitchFamily="18" charset="0"/>
                <a:cs typeface="Times New Roman" panose="02020603050405020304" pitchFamily="18" charset="0"/>
              </a:rPr>
              <a:t>resin </a:t>
            </a:r>
            <a:r>
              <a:rPr lang="en-US" dirty="0">
                <a:solidFill>
                  <a:srgbClr val="2A2A2A"/>
                </a:solidFill>
                <a:latin typeface="Times New Roman" panose="02020603050405020304" pitchFamily="18" charset="0"/>
                <a:cs typeface="Times New Roman" panose="02020603050405020304" pitchFamily="18" charset="0"/>
              </a:rPr>
              <a:t>and flux residues from filled boards and </a:t>
            </a:r>
            <a:r>
              <a:rPr lang="en-US" dirty="0" smtClean="0">
                <a:solidFill>
                  <a:srgbClr val="2A2A2A"/>
                </a:solidFill>
                <a:latin typeface="Times New Roman" panose="02020603050405020304" pitchFamily="18" charset="0"/>
                <a:cs typeface="Times New Roman" panose="02020603050405020304" pitchFamily="18" charset="0"/>
              </a:rPr>
              <a:t>hybrids</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7" name="Rectangle 6"/>
          <p:cNvSpPr/>
          <p:nvPr/>
        </p:nvSpPr>
        <p:spPr>
          <a:xfrm>
            <a:off x="191344" y="900810"/>
            <a:ext cx="2952328" cy="369332"/>
          </a:xfrm>
          <a:prstGeom prst="rect">
            <a:avLst/>
          </a:prstGeom>
        </p:spPr>
        <p:txBody>
          <a:bodyPr wrap="square">
            <a:spAutoFit/>
          </a:bodyPr>
          <a:lstStyle/>
          <a:p>
            <a:r>
              <a:rPr lang="tr-TR" dirty="0">
                <a:solidFill>
                  <a:srgbClr val="2A2A2A"/>
                </a:solidFill>
                <a:latin typeface="Times New Roman" panose="02020603050405020304" pitchFamily="18" charset="0"/>
                <a:cs typeface="Times New Roman" panose="02020603050405020304" pitchFamily="18" charset="0"/>
              </a:rPr>
              <a:t>Purpose of the PCB </a:t>
            </a:r>
            <a:r>
              <a:rPr lang="tr-TR" dirty="0" err="1">
                <a:solidFill>
                  <a:srgbClr val="2A2A2A"/>
                </a:solidFill>
                <a:latin typeface="Times New Roman" panose="02020603050405020304" pitchFamily="18" charset="0"/>
                <a:cs typeface="Times New Roman" panose="02020603050405020304" pitchFamily="18" charset="0"/>
              </a:rPr>
              <a:t>Cleaning</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8" name="Rectangle 7"/>
          <p:cNvSpPr/>
          <p:nvPr/>
        </p:nvSpPr>
        <p:spPr>
          <a:xfrm>
            <a:off x="885743" y="2604693"/>
            <a:ext cx="5022863" cy="923330"/>
          </a:xfrm>
          <a:prstGeom prst="rect">
            <a:avLst/>
          </a:prstGeom>
        </p:spPr>
        <p:txBody>
          <a:bodyPr wrap="square">
            <a:spAutoFit/>
          </a:bodyPr>
          <a:lstStyle/>
          <a:p>
            <a:pPr algn="just"/>
            <a:r>
              <a:rPr lang="en-US" dirty="0">
                <a:solidFill>
                  <a:srgbClr val="2A2A2A"/>
                </a:solidFill>
                <a:latin typeface="Times New Roman" panose="02020603050405020304" pitchFamily="18" charset="0"/>
                <a:cs typeface="Times New Roman" panose="02020603050405020304" pitchFamily="18" charset="0"/>
              </a:rPr>
              <a:t>Over time, water, dust and dirt can enter your </a:t>
            </a:r>
            <a:r>
              <a:rPr lang="tr-TR" dirty="0" err="1" smtClean="0">
                <a:solidFill>
                  <a:srgbClr val="2A2A2A"/>
                </a:solidFill>
                <a:latin typeface="Times New Roman" panose="02020603050405020304" pitchFamily="18" charset="0"/>
                <a:cs typeface="Times New Roman" panose="02020603050405020304" pitchFamily="18" charset="0"/>
              </a:rPr>
              <a:t>to</a:t>
            </a:r>
            <a:r>
              <a:rPr lang="tr-TR" dirty="0" smtClean="0">
                <a:solidFill>
                  <a:srgbClr val="2A2A2A"/>
                </a:solidFill>
                <a:latin typeface="Times New Roman" panose="02020603050405020304" pitchFamily="18" charset="0"/>
                <a:cs typeface="Times New Roman" panose="02020603050405020304" pitchFamily="18" charset="0"/>
              </a:rPr>
              <a:t> the </a:t>
            </a:r>
            <a:r>
              <a:rPr lang="en-US" dirty="0" smtClean="0">
                <a:solidFill>
                  <a:srgbClr val="2A2A2A"/>
                </a:solidFill>
                <a:latin typeface="Times New Roman" panose="02020603050405020304" pitchFamily="18" charset="0"/>
                <a:cs typeface="Times New Roman" panose="02020603050405020304" pitchFamily="18" charset="0"/>
              </a:rPr>
              <a:t>devices </a:t>
            </a:r>
            <a:r>
              <a:rPr lang="en-US" dirty="0">
                <a:solidFill>
                  <a:srgbClr val="2A2A2A"/>
                </a:solidFill>
                <a:latin typeface="Times New Roman" panose="02020603050405020304" pitchFamily="18" charset="0"/>
                <a:cs typeface="Times New Roman" panose="02020603050405020304" pitchFamily="18" charset="0"/>
              </a:rPr>
              <a:t>and accumulate to a point where </a:t>
            </a:r>
            <a:r>
              <a:rPr lang="en-US" dirty="0" smtClean="0">
                <a:solidFill>
                  <a:srgbClr val="2A2A2A"/>
                </a:solidFill>
                <a:latin typeface="Times New Roman" panose="02020603050405020304" pitchFamily="18" charset="0"/>
                <a:cs typeface="Times New Roman" panose="02020603050405020304" pitchFamily="18" charset="0"/>
              </a:rPr>
              <a:t>need</a:t>
            </a:r>
            <a:r>
              <a:rPr lang="tr-TR" dirty="0" err="1" smtClean="0">
                <a:solidFill>
                  <a:srgbClr val="2A2A2A"/>
                </a:solidFill>
                <a:latin typeface="Times New Roman" panose="02020603050405020304" pitchFamily="18" charset="0"/>
                <a:cs typeface="Times New Roman" panose="02020603050405020304" pitchFamily="18" charset="0"/>
              </a:rPr>
              <a:t>ed</a:t>
            </a:r>
            <a:r>
              <a:rPr lang="en-US" dirty="0" smtClean="0">
                <a:solidFill>
                  <a:srgbClr val="2A2A2A"/>
                </a:solidFill>
                <a:latin typeface="Times New Roman" panose="02020603050405020304" pitchFamily="18" charset="0"/>
                <a:cs typeface="Times New Roman" panose="02020603050405020304" pitchFamily="18" charset="0"/>
              </a:rPr>
              <a:t> </a:t>
            </a:r>
            <a:r>
              <a:rPr lang="en-US" dirty="0">
                <a:solidFill>
                  <a:srgbClr val="2A2A2A"/>
                </a:solidFill>
                <a:latin typeface="Times New Roman" panose="02020603050405020304" pitchFamily="18" charset="0"/>
                <a:cs typeface="Times New Roman" panose="02020603050405020304" pitchFamily="18" charset="0"/>
              </a:rPr>
              <a:t>to act to prevent permanent damage to the equipment. </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10" name="Rectangle 9"/>
          <p:cNvSpPr/>
          <p:nvPr/>
        </p:nvSpPr>
        <p:spPr>
          <a:xfrm>
            <a:off x="7673437" y="5589240"/>
            <a:ext cx="3545268" cy="646331"/>
          </a:xfrm>
          <a:prstGeom prst="rect">
            <a:avLst/>
          </a:prstGeom>
        </p:spPr>
        <p:txBody>
          <a:bodyPr wrap="square">
            <a:spAutoFit/>
          </a:bodyPr>
          <a:lstStyle/>
          <a:p>
            <a:pPr algn="just"/>
            <a:r>
              <a:rPr lang="en-US" dirty="0">
                <a:solidFill>
                  <a:srgbClr val="2A2A2A"/>
                </a:solidFill>
                <a:latin typeface="Times New Roman" panose="02020603050405020304" pitchFamily="18" charset="0"/>
                <a:cs typeface="Times New Roman" panose="02020603050405020304" pitchFamily="18" charset="0"/>
              </a:rPr>
              <a:t>Unwanted material formation causes overheating and component failure. </a:t>
            </a:r>
          </a:p>
        </p:txBody>
      </p:sp>
      <p:sp>
        <p:nvSpPr>
          <p:cNvPr id="11" name="Bent-Up Arrow 10"/>
          <p:cNvSpPr/>
          <p:nvPr/>
        </p:nvSpPr>
        <p:spPr>
          <a:xfrm rot="5400000">
            <a:off x="2203123" y="1108880"/>
            <a:ext cx="604496" cy="1011778"/>
          </a:xfrm>
          <a:prstGeom prst="bentUpArrow">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3" name="Picture 12"/>
          <p:cNvPicPr>
            <a:picLocks noChangeAspect="1"/>
          </p:cNvPicPr>
          <p:nvPr/>
        </p:nvPicPr>
        <p:blipFill>
          <a:blip r:embed="rId4"/>
          <a:stretch>
            <a:fillRect/>
          </a:stretch>
        </p:blipFill>
        <p:spPr>
          <a:xfrm>
            <a:off x="7237019" y="1994205"/>
            <a:ext cx="4395887" cy="3434730"/>
          </a:xfrm>
          <a:prstGeom prst="rect">
            <a:avLst/>
          </a:prstGeom>
        </p:spPr>
      </p:pic>
      <p:sp>
        <p:nvSpPr>
          <p:cNvPr id="21" name="Rectangle 20"/>
          <p:cNvSpPr/>
          <p:nvPr/>
        </p:nvSpPr>
        <p:spPr>
          <a:xfrm>
            <a:off x="6816080" y="1537817"/>
            <a:ext cx="2952328" cy="276999"/>
          </a:xfrm>
          <a:prstGeom prst="rect">
            <a:avLst/>
          </a:prstGeom>
        </p:spPr>
        <p:txBody>
          <a:bodyPr wrap="square">
            <a:spAutoFit/>
          </a:bodyPr>
          <a:lstStyle/>
          <a:p>
            <a:r>
              <a:rPr lang="en-US" sz="1200" b="1" dirty="0">
                <a:solidFill>
                  <a:schemeClr val="accent5"/>
                </a:solidFill>
                <a:latin typeface="Times New Roman" panose="02020603050405020304" pitchFamily="18" charset="0"/>
                <a:cs typeface="Times New Roman" panose="02020603050405020304" pitchFamily="18" charset="0"/>
              </a:rPr>
              <a:t>Before circuit board is cleaned</a:t>
            </a:r>
          </a:p>
        </p:txBody>
      </p:sp>
      <p:sp>
        <p:nvSpPr>
          <p:cNvPr id="22" name="Rectangle 21"/>
          <p:cNvSpPr/>
          <p:nvPr/>
        </p:nvSpPr>
        <p:spPr>
          <a:xfrm>
            <a:off x="9120336" y="1528581"/>
            <a:ext cx="2952328" cy="276999"/>
          </a:xfrm>
          <a:prstGeom prst="rect">
            <a:avLst/>
          </a:prstGeom>
        </p:spPr>
        <p:txBody>
          <a:bodyPr wrap="square">
            <a:spAutoFit/>
          </a:bodyPr>
          <a:lstStyle/>
          <a:p>
            <a:r>
              <a:rPr lang="tr-TR" sz="1200" b="1" dirty="0" err="1" smtClean="0">
                <a:solidFill>
                  <a:schemeClr val="accent5"/>
                </a:solidFill>
                <a:latin typeface="Times New Roman" panose="02020603050405020304" pitchFamily="18" charset="0"/>
                <a:cs typeface="Times New Roman" panose="02020603050405020304" pitchFamily="18" charset="0"/>
              </a:rPr>
              <a:t>After</a:t>
            </a:r>
            <a:r>
              <a:rPr lang="tr-TR" sz="1200" b="1" dirty="0" smtClean="0">
                <a:solidFill>
                  <a:schemeClr val="accent5"/>
                </a:solidFill>
                <a:latin typeface="Times New Roman" panose="02020603050405020304" pitchFamily="18" charset="0"/>
                <a:cs typeface="Times New Roman" panose="02020603050405020304" pitchFamily="18" charset="0"/>
              </a:rPr>
              <a:t> </a:t>
            </a:r>
            <a:r>
              <a:rPr lang="en-US" sz="1200" b="1" dirty="0" smtClean="0">
                <a:solidFill>
                  <a:schemeClr val="accent5"/>
                </a:solidFill>
                <a:latin typeface="Times New Roman" panose="02020603050405020304" pitchFamily="18" charset="0"/>
                <a:cs typeface="Times New Roman" panose="02020603050405020304" pitchFamily="18" charset="0"/>
              </a:rPr>
              <a:t>circuit </a:t>
            </a:r>
            <a:r>
              <a:rPr lang="en-US" sz="1200" b="1" dirty="0">
                <a:solidFill>
                  <a:schemeClr val="accent5"/>
                </a:solidFill>
                <a:latin typeface="Times New Roman" panose="02020603050405020304" pitchFamily="18" charset="0"/>
                <a:cs typeface="Times New Roman" panose="02020603050405020304" pitchFamily="18" charset="0"/>
              </a:rPr>
              <a:t>board is cleaned</a:t>
            </a:r>
          </a:p>
        </p:txBody>
      </p:sp>
    </p:spTree>
    <p:extLst>
      <p:ext uri="{BB962C8B-B14F-4D97-AF65-F5344CB8AC3E}">
        <p14:creationId xmlns:p14="http://schemas.microsoft.com/office/powerpoint/2010/main" val="2217316568"/>
      </p:ext>
    </p:extLst>
  </p:cSld>
  <p:clrMapOvr>
    <a:masterClrMapping/>
  </p:clrMapOvr>
  <p:transition>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txBox="1">
            <a:spLocks noChangeArrowheads="1"/>
          </p:cNvSpPr>
          <p:nvPr/>
        </p:nvSpPr>
        <p:spPr>
          <a:xfrm>
            <a:off x="0" y="0"/>
            <a:ext cx="12192000" cy="743644"/>
          </a:xfrm>
          <a:prstGeom prst="rect">
            <a:avLst/>
          </a:prstGeom>
          <a:solidFill>
            <a:schemeClr val="accent5">
              <a:lumMod val="75000"/>
            </a:schemeClr>
          </a:solidFill>
        </p:spPr>
        <p:txBody>
          <a:bodyPr anchor="ctr"/>
          <a:lstStyle/>
          <a:p>
            <a:pPr algn="l"/>
            <a:r>
              <a:rPr lang="tr-TR" sz="2400" dirty="0" smtClean="0">
                <a:solidFill>
                  <a:schemeClr val="bg1"/>
                </a:solidFill>
                <a:latin typeface="Times New Roman" pitchFamily="18" charset="0"/>
                <a:cs typeface="Times New Roman" pitchFamily="18" charset="0"/>
              </a:rPr>
              <a:t>Assembly of </a:t>
            </a:r>
            <a:r>
              <a:rPr lang="tr-TR" sz="2400" dirty="0" err="1" smtClean="0">
                <a:solidFill>
                  <a:schemeClr val="bg1"/>
                </a:solidFill>
                <a:latin typeface="Times New Roman" pitchFamily="18" charset="0"/>
                <a:cs typeface="Times New Roman" pitchFamily="18" charset="0"/>
              </a:rPr>
              <a:t>the</a:t>
            </a:r>
            <a:r>
              <a:rPr lang="tr-TR" sz="2400" dirty="0" smtClean="0">
                <a:solidFill>
                  <a:schemeClr val="bg1"/>
                </a:solidFill>
                <a:latin typeface="Times New Roman" pitchFamily="18" charset="0"/>
                <a:cs typeface="Times New Roman" pitchFamily="18" charset="0"/>
              </a:rPr>
              <a:t> SMD</a:t>
            </a:r>
          </a:p>
          <a:p>
            <a:pPr algn="l"/>
            <a:r>
              <a:rPr lang="tr-TR" dirty="0" err="1">
                <a:solidFill>
                  <a:schemeClr val="bg1"/>
                </a:solidFill>
                <a:latin typeface="Times New Roman" pitchFamily="18" charset="0"/>
                <a:cs typeface="Times New Roman" pitchFamily="18" charset="0"/>
              </a:rPr>
              <a:t>Speed</a:t>
            </a:r>
            <a:r>
              <a:rPr lang="tr-TR" dirty="0">
                <a:solidFill>
                  <a:schemeClr val="bg1"/>
                </a:solidFill>
                <a:latin typeface="Times New Roman" pitchFamily="18" charset="0"/>
                <a:cs typeface="Times New Roman" pitchFamily="18" charset="0"/>
              </a:rPr>
              <a:t> </a:t>
            </a:r>
            <a:r>
              <a:rPr lang="tr-TR" dirty="0" err="1">
                <a:solidFill>
                  <a:schemeClr val="bg1"/>
                </a:solidFill>
                <a:latin typeface="Times New Roman" pitchFamily="18" charset="0"/>
                <a:cs typeface="Times New Roman" pitchFamily="18" charset="0"/>
              </a:rPr>
              <a:t>Print</a:t>
            </a:r>
            <a:r>
              <a:rPr lang="tr-TR" dirty="0" smtClean="0">
                <a:solidFill>
                  <a:schemeClr val="bg1"/>
                </a:solidFill>
                <a:latin typeface="Times New Roman" pitchFamily="18" charset="0"/>
                <a:cs typeface="Times New Roman" pitchFamily="18" charset="0"/>
              </a:rPr>
              <a:t> </a:t>
            </a:r>
            <a:endParaRPr lang="tr-TR" dirty="0">
              <a:solidFill>
                <a:schemeClr val="bg1"/>
              </a:solidFill>
              <a:latin typeface="Times New Roman" pitchFamily="18" charset="0"/>
              <a:cs typeface="Times New Roman" pitchFamily="18" charset="0"/>
            </a:endParaRPr>
          </a:p>
        </p:txBody>
      </p:sp>
      <p:sp>
        <p:nvSpPr>
          <p:cNvPr id="16" name="Slayt Numarası Yer Tutucusu 3">
            <a:extLst>
              <a:ext uri="{FF2B5EF4-FFF2-40B4-BE49-F238E27FC236}">
                <a16:creationId xmlns="" xmlns:a16="http://schemas.microsoft.com/office/drawing/2014/main" id="{EFA62A1B-0415-4D4F-913D-CDA29943F4A3}"/>
              </a:ext>
            </a:extLst>
          </p:cNvPr>
          <p:cNvSpPr>
            <a:spLocks noGrp="1"/>
          </p:cNvSpPr>
          <p:nvPr>
            <p:ph type="sldNum" sz="quarter" idx="12"/>
          </p:nvPr>
        </p:nvSpPr>
        <p:spPr>
          <a:xfrm>
            <a:off x="8760296" y="6381328"/>
            <a:ext cx="2844800" cy="365125"/>
          </a:xfrm>
        </p:spPr>
        <p:txBody>
          <a:bodyPr/>
          <a:lstStyle/>
          <a:p>
            <a:pPr>
              <a:defRPr/>
            </a:pPr>
            <a:fld id="{420CF300-3795-4318-9E4A-4ED5B71962DF}" type="slidenum">
              <a:rPr lang="tr-TR" smtClean="0"/>
              <a:pPr>
                <a:defRPr/>
              </a:pPr>
              <a:t>5</a:t>
            </a:fld>
            <a:endParaRPr lang="tr-TR"/>
          </a:p>
        </p:txBody>
      </p:sp>
      <p:sp>
        <p:nvSpPr>
          <p:cNvPr id="5" name="TextBox 4"/>
          <p:cNvSpPr txBox="1"/>
          <p:nvPr/>
        </p:nvSpPr>
        <p:spPr>
          <a:xfrm>
            <a:off x="253431" y="1124744"/>
            <a:ext cx="8477451" cy="3139321"/>
          </a:xfrm>
          <a:prstGeom prst="rect">
            <a:avLst/>
          </a:prstGeom>
          <a:noFill/>
        </p:spPr>
        <p:txBody>
          <a:bodyPr wrap="square" rtlCol="0">
            <a:spAutoFit/>
          </a:bodyPr>
          <a:lstStyle/>
          <a:p>
            <a:pPr algn="just"/>
            <a:r>
              <a:rPr lang="tr-TR" dirty="0" smtClean="0">
                <a:solidFill>
                  <a:srgbClr val="2A2A2A"/>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smtClean="0">
                <a:solidFill>
                  <a:srgbClr val="2A2A2A"/>
                </a:solidFill>
                <a:latin typeface="Times New Roman" panose="02020603050405020304" pitchFamily="18" charset="0"/>
                <a:cs typeface="Times New Roman" panose="02020603050405020304" pitchFamily="18" charset="0"/>
              </a:rPr>
              <a:t>When </a:t>
            </a:r>
            <a:r>
              <a:rPr lang="en-US" dirty="0">
                <a:solidFill>
                  <a:srgbClr val="2A2A2A"/>
                </a:solidFill>
                <a:latin typeface="Times New Roman" panose="02020603050405020304" pitchFamily="18" charset="0"/>
                <a:cs typeface="Times New Roman" panose="02020603050405020304" pitchFamily="18" charset="0"/>
              </a:rPr>
              <a:t>considered the </a:t>
            </a:r>
            <a:r>
              <a:rPr lang="tr-TR" i="1" dirty="0" err="1" smtClean="0">
                <a:solidFill>
                  <a:srgbClr val="2A2A2A"/>
                </a:solidFill>
                <a:latin typeface="Times New Roman" panose="02020603050405020304" pitchFamily="18" charset="0"/>
                <a:cs typeface="Times New Roman" panose="02020603050405020304" pitchFamily="18" charset="0"/>
              </a:rPr>
              <a:t>assembly</a:t>
            </a:r>
            <a:r>
              <a:rPr lang="tr-TR" i="1" dirty="0" smtClean="0">
                <a:solidFill>
                  <a:srgbClr val="2A2A2A"/>
                </a:solidFill>
                <a:latin typeface="Times New Roman" panose="02020603050405020304" pitchFamily="18" charset="0"/>
                <a:cs typeface="Times New Roman" panose="02020603050405020304" pitchFamily="18" charset="0"/>
              </a:rPr>
              <a:t> </a:t>
            </a:r>
            <a:r>
              <a:rPr lang="en-US" i="1" dirty="0" smtClean="0">
                <a:solidFill>
                  <a:srgbClr val="2A2A2A"/>
                </a:solidFill>
                <a:latin typeface="Times New Roman" panose="02020603050405020304" pitchFamily="18" charset="0"/>
                <a:cs typeface="Times New Roman" panose="02020603050405020304" pitchFamily="18" charset="0"/>
              </a:rPr>
              <a:t>of </a:t>
            </a:r>
            <a:r>
              <a:rPr lang="en-US" i="1" dirty="0">
                <a:solidFill>
                  <a:srgbClr val="2A2A2A"/>
                </a:solidFill>
                <a:latin typeface="Times New Roman" panose="02020603050405020304" pitchFamily="18" charset="0"/>
                <a:cs typeface="Times New Roman" panose="02020603050405020304" pitchFamily="18" charset="0"/>
              </a:rPr>
              <a:t>the components </a:t>
            </a:r>
            <a:r>
              <a:rPr lang="en-US" dirty="0">
                <a:solidFill>
                  <a:srgbClr val="2A2A2A"/>
                </a:solidFill>
                <a:latin typeface="Times New Roman" panose="02020603050405020304" pitchFamily="18" charset="0"/>
                <a:cs typeface="Times New Roman" panose="02020603050405020304" pitchFamily="18" charset="0"/>
              </a:rPr>
              <a:t>to the blank printed circuit board (PCB), Liquid solder can be printed on the blank PCB with the help of a sieve in the screen printing machine. </a:t>
            </a:r>
            <a:endParaRPr lang="tr-TR" dirty="0" smtClean="0">
              <a:solidFill>
                <a:srgbClr val="2A2A2A"/>
              </a:solidFill>
              <a:latin typeface="Times New Roman" panose="02020603050405020304" pitchFamily="18" charset="0"/>
              <a:cs typeface="Times New Roman" panose="02020603050405020304" pitchFamily="18" charset="0"/>
            </a:endParaRPr>
          </a:p>
          <a:p>
            <a:pPr algn="just"/>
            <a:endParaRPr lang="tr-TR" dirty="0">
              <a:solidFill>
                <a:srgbClr val="2A2A2A"/>
              </a:solidFill>
              <a:latin typeface="Times New Roman" panose="02020603050405020304" pitchFamily="18" charset="0"/>
              <a:cs typeface="Times New Roman" panose="02020603050405020304" pitchFamily="18" charset="0"/>
            </a:endParaRPr>
          </a:p>
          <a:p>
            <a:pPr algn="just"/>
            <a:r>
              <a:rPr lang="en-US" dirty="0" smtClean="0">
                <a:solidFill>
                  <a:srgbClr val="2A2A2A"/>
                </a:solidFill>
                <a:latin typeface="Times New Roman" panose="02020603050405020304" pitchFamily="18" charset="0"/>
                <a:cs typeface="Times New Roman" panose="02020603050405020304" pitchFamily="18" charset="0"/>
              </a:rPr>
              <a:t>The </a:t>
            </a:r>
            <a:r>
              <a:rPr lang="en-US" dirty="0">
                <a:solidFill>
                  <a:srgbClr val="2A2A2A"/>
                </a:solidFill>
                <a:latin typeface="Times New Roman" panose="02020603050405020304" pitchFamily="18" charset="0"/>
                <a:cs typeface="Times New Roman" panose="02020603050405020304" pitchFamily="18" charset="0"/>
              </a:rPr>
              <a:t>sieves used while printing and the device used in liquid solder printing is "Speedprint SP700". SP700 series SMT stencil printers are designed for Surface Mount </a:t>
            </a:r>
            <a:r>
              <a:rPr lang="en-US" dirty="0" smtClean="0">
                <a:solidFill>
                  <a:srgbClr val="2A2A2A"/>
                </a:solidFill>
                <a:latin typeface="Times New Roman" panose="02020603050405020304" pitchFamily="18" charset="0"/>
                <a:cs typeface="Times New Roman" panose="02020603050405020304" pitchFamily="18" charset="0"/>
              </a:rPr>
              <a:t>Technology</a:t>
            </a:r>
            <a:r>
              <a:rPr lang="tr-TR" dirty="0" smtClean="0">
                <a:solidFill>
                  <a:srgbClr val="2A2A2A"/>
                </a:solidFill>
                <a:latin typeface="Times New Roman" panose="02020603050405020304" pitchFamily="18" charset="0"/>
                <a:cs typeface="Times New Roman" panose="02020603050405020304" pitchFamily="18" charset="0"/>
              </a:rPr>
              <a:t> (SMT)</a:t>
            </a:r>
            <a:r>
              <a:rPr lang="en-US" dirty="0" smtClean="0">
                <a:solidFill>
                  <a:srgbClr val="2A2A2A"/>
                </a:solidFill>
                <a:latin typeface="Times New Roman" panose="02020603050405020304" pitchFamily="18" charset="0"/>
                <a:cs typeface="Times New Roman" panose="02020603050405020304" pitchFamily="18" charset="0"/>
              </a:rPr>
              <a:t> </a:t>
            </a:r>
            <a:r>
              <a:rPr lang="en-US" dirty="0">
                <a:solidFill>
                  <a:srgbClr val="2A2A2A"/>
                </a:solidFill>
                <a:latin typeface="Times New Roman" panose="02020603050405020304" pitchFamily="18" charset="0"/>
                <a:cs typeface="Times New Roman" panose="02020603050405020304" pitchFamily="18" charset="0"/>
              </a:rPr>
              <a:t>production processes. </a:t>
            </a:r>
            <a:endParaRPr lang="tr-TR" dirty="0" smtClean="0">
              <a:solidFill>
                <a:srgbClr val="2A2A2A"/>
              </a:solidFill>
              <a:latin typeface="Times New Roman" panose="02020603050405020304" pitchFamily="18" charset="0"/>
              <a:cs typeface="Times New Roman" panose="02020603050405020304" pitchFamily="18" charset="0"/>
            </a:endParaRPr>
          </a:p>
          <a:p>
            <a:pPr algn="just"/>
            <a:endParaRPr lang="tr-TR" dirty="0">
              <a:solidFill>
                <a:srgbClr val="2A2A2A"/>
              </a:solidFill>
              <a:latin typeface="Times New Roman" panose="02020603050405020304" pitchFamily="18" charset="0"/>
              <a:cs typeface="Times New Roman" panose="02020603050405020304" pitchFamily="18" charset="0"/>
            </a:endParaRPr>
          </a:p>
          <a:p>
            <a:pPr algn="just"/>
            <a:endParaRPr lang="tr-TR" dirty="0" smtClean="0">
              <a:solidFill>
                <a:srgbClr val="2A2A2A"/>
              </a:solidFill>
              <a:latin typeface="Times New Roman" panose="02020603050405020304" pitchFamily="18" charset="0"/>
              <a:cs typeface="Times New Roman" panose="02020603050405020304" pitchFamily="18" charset="0"/>
            </a:endParaRPr>
          </a:p>
          <a:p>
            <a:pPr algn="just"/>
            <a:r>
              <a:rPr lang="en-US" dirty="0" smtClean="0">
                <a:solidFill>
                  <a:srgbClr val="2A2A2A"/>
                </a:solidFill>
                <a:latin typeface="Times New Roman" panose="02020603050405020304" pitchFamily="18" charset="0"/>
                <a:cs typeface="Times New Roman" panose="02020603050405020304" pitchFamily="18" charset="0"/>
              </a:rPr>
              <a:t>SMT </a:t>
            </a:r>
            <a:r>
              <a:rPr lang="en-US" dirty="0">
                <a:solidFill>
                  <a:srgbClr val="2A2A2A"/>
                </a:solidFill>
                <a:latin typeface="Times New Roman" panose="02020603050405020304" pitchFamily="18" charset="0"/>
                <a:cs typeface="Times New Roman" panose="02020603050405020304" pitchFamily="18" charset="0"/>
              </a:rPr>
              <a:t>materials are placed on automatic </a:t>
            </a:r>
            <a:r>
              <a:rPr lang="tr-TR" dirty="0" err="1" smtClean="0">
                <a:solidFill>
                  <a:srgbClr val="2A2A2A"/>
                </a:solidFill>
                <a:latin typeface="Times New Roman" panose="02020603050405020304" pitchFamily="18" charset="0"/>
                <a:cs typeface="Times New Roman" panose="02020603050405020304" pitchFamily="18" charset="0"/>
              </a:rPr>
              <a:t>assembly</a:t>
            </a:r>
            <a:r>
              <a:rPr lang="tr-TR"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machines </a:t>
            </a:r>
            <a:r>
              <a:rPr lang="en-US" dirty="0">
                <a:solidFill>
                  <a:srgbClr val="2A2A2A"/>
                </a:solidFill>
                <a:latin typeface="Times New Roman" panose="02020603050405020304" pitchFamily="18" charset="0"/>
                <a:cs typeface="Times New Roman" panose="02020603050405020304" pitchFamily="18" charset="0"/>
              </a:rPr>
              <a:t>on blank PCB printed with liquid solder.</a:t>
            </a:r>
          </a:p>
        </p:txBody>
      </p:sp>
      <p:pic>
        <p:nvPicPr>
          <p:cNvPr id="1026" name="Picture 2" descr="SP700AVI | Speedprint U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08368" y="1151531"/>
            <a:ext cx="1979985" cy="2224339"/>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8904312" y="2204864"/>
            <a:ext cx="504056" cy="360040"/>
          </a:xfrm>
          <a:prstGeom prst="rightArrow">
            <a:avLst/>
          </a:prstGeom>
          <a:solidFill>
            <a:srgbClr val="448B35"/>
          </a:solidFill>
          <a:ln>
            <a:solidFill>
              <a:srgbClr val="3F87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8" name="Picture 4" descr="EEVblog #264 - SMD PCB Pick &amp; Place Machine Assembly GIF | Gfyca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647728" y="4264065"/>
            <a:ext cx="3960440" cy="2229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491271"/>
      </p:ext>
    </p:extLst>
  </p:cSld>
  <p:clrMapOvr>
    <a:masterClrMapping/>
  </p:clrMapOvr>
  <p:transition>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 xmlns:a16="http://schemas.microsoft.com/office/drawing/2014/main" id="{78C10DBF-8AB7-4C09-9FCC-A0B1E2547ACD}"/>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a:r>
              <a:rPr lang="tr-TR" sz="2400" dirty="0">
                <a:solidFill>
                  <a:schemeClr val="bg1"/>
                </a:solidFill>
                <a:latin typeface="Times New Roman" pitchFamily="18" charset="0"/>
                <a:cs typeface="Times New Roman" pitchFamily="18" charset="0"/>
              </a:rPr>
              <a:t>Assembly of </a:t>
            </a:r>
            <a:r>
              <a:rPr lang="tr-TR" sz="2400" dirty="0" err="1">
                <a:solidFill>
                  <a:schemeClr val="bg1"/>
                </a:solidFill>
                <a:latin typeface="Times New Roman" pitchFamily="18" charset="0"/>
                <a:cs typeface="Times New Roman" pitchFamily="18" charset="0"/>
              </a:rPr>
              <a:t>the</a:t>
            </a:r>
            <a:r>
              <a:rPr lang="tr-TR" sz="2400" dirty="0">
                <a:solidFill>
                  <a:schemeClr val="bg1"/>
                </a:solidFill>
                <a:latin typeface="Times New Roman" pitchFamily="18" charset="0"/>
                <a:cs typeface="Times New Roman" pitchFamily="18" charset="0"/>
              </a:rPr>
              <a:t> SMD</a:t>
            </a:r>
          </a:p>
          <a:p>
            <a:pPr algn="l"/>
            <a:r>
              <a:rPr lang="tr-TR" sz="2400" dirty="0" err="1" smtClean="0">
                <a:solidFill>
                  <a:schemeClr val="bg1"/>
                </a:solidFill>
                <a:latin typeface="Times New Roman" pitchFamily="18" charset="0"/>
                <a:cs typeface="Times New Roman" pitchFamily="18" charset="0"/>
              </a:rPr>
              <a:t>Reflow</a:t>
            </a:r>
            <a:r>
              <a:rPr lang="tr-TR" sz="2400" dirty="0" smtClean="0">
                <a:solidFill>
                  <a:schemeClr val="bg1"/>
                </a:solidFill>
                <a:latin typeface="Times New Roman" pitchFamily="18" charset="0"/>
                <a:cs typeface="Times New Roman" pitchFamily="18" charset="0"/>
              </a:rPr>
              <a:t> </a:t>
            </a:r>
            <a:r>
              <a:rPr lang="tr-TR" sz="2400" dirty="0" err="1" smtClean="0">
                <a:solidFill>
                  <a:schemeClr val="bg1"/>
                </a:solidFill>
                <a:latin typeface="Times New Roman" pitchFamily="18" charset="0"/>
                <a:cs typeface="Times New Roman" pitchFamily="18" charset="0"/>
              </a:rPr>
              <a:t>Oven</a:t>
            </a:r>
            <a:r>
              <a:rPr lang="tr-TR" sz="2400" dirty="0" smtClean="0">
                <a:solidFill>
                  <a:schemeClr val="bg1"/>
                </a:solidFill>
                <a:latin typeface="Times New Roman" pitchFamily="18" charset="0"/>
                <a:cs typeface="Times New Roman" pitchFamily="18" charset="0"/>
              </a:rPr>
              <a:t> </a:t>
            </a:r>
            <a:endParaRPr lang="tr-TR" sz="2400" dirty="0">
              <a:solidFill>
                <a:schemeClr val="bg1"/>
              </a:solidFill>
              <a:latin typeface="Times New Roman" pitchFamily="18" charset="0"/>
              <a:cs typeface="Times New Roman" pitchFamily="18" charset="0"/>
            </a:endParaRPr>
          </a:p>
        </p:txBody>
      </p:sp>
      <p:sp>
        <p:nvSpPr>
          <p:cNvPr id="15" name="Slayt Numarası Yer Tutucusu 3">
            <a:extLst>
              <a:ext uri="{FF2B5EF4-FFF2-40B4-BE49-F238E27FC236}">
                <a16:creationId xmlns="" xmlns:a16="http://schemas.microsoft.com/office/drawing/2014/main" id="{CC14E94E-8B2A-492C-8264-87A50213B175}"/>
              </a:ext>
            </a:extLst>
          </p:cNvPr>
          <p:cNvSpPr>
            <a:spLocks noGrp="1"/>
          </p:cNvSpPr>
          <p:nvPr>
            <p:ph type="sldNum" sz="quarter" idx="12"/>
          </p:nvPr>
        </p:nvSpPr>
        <p:spPr>
          <a:xfrm>
            <a:off x="8760296" y="6381328"/>
            <a:ext cx="2844800" cy="365125"/>
          </a:xfrm>
        </p:spPr>
        <p:txBody>
          <a:bodyPr/>
          <a:lstStyle/>
          <a:p>
            <a:pPr>
              <a:defRPr/>
            </a:pPr>
            <a:fld id="{420CF300-3795-4318-9E4A-4ED5B71962DF}" type="slidenum">
              <a:rPr lang="tr-TR" smtClean="0"/>
              <a:pPr>
                <a:defRPr/>
              </a:pPr>
              <a:t>6</a:t>
            </a:fld>
            <a:endParaRPr lang="tr-TR"/>
          </a:p>
        </p:txBody>
      </p:sp>
      <p:pic>
        <p:nvPicPr>
          <p:cNvPr id="1026" name="Picture 2" descr="HOTFLOW 3/20 - Reflow Sold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819" y="1736961"/>
            <a:ext cx="4876800" cy="26860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is a PCB with Mixed Lead Components Assembled?"/>
          <p:cNvPicPr>
            <a:picLocks noChangeAspect="1" noChangeArrowheads="1"/>
          </p:cNvPicPr>
          <p:nvPr/>
        </p:nvPicPr>
        <p:blipFill rotWithShape="1">
          <a:blip r:embed="rId3">
            <a:extLst>
              <a:ext uri="{28A0092B-C50C-407E-A947-70E740481C1C}">
                <a14:useLocalDpi xmlns:a14="http://schemas.microsoft.com/office/drawing/2010/main" val="0"/>
              </a:ext>
            </a:extLst>
          </a:blip>
          <a:srcRect l="3786" t="8884" r="20781" b="6782"/>
          <a:stretch/>
        </p:blipFill>
        <p:spPr bwMode="auto">
          <a:xfrm>
            <a:off x="7896200" y="4797152"/>
            <a:ext cx="3024337" cy="141680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871882" y="2847215"/>
            <a:ext cx="6096000" cy="1477328"/>
          </a:xfrm>
          <a:prstGeom prst="rect">
            <a:avLst/>
          </a:prstGeom>
        </p:spPr>
        <p:txBody>
          <a:bodyPr>
            <a:spAutoFit/>
          </a:bodyPr>
          <a:lstStyle/>
          <a:p>
            <a:pPr algn="l"/>
            <a:r>
              <a:rPr lang="en-US" dirty="0">
                <a:solidFill>
                  <a:srgbClr val="000000"/>
                </a:solidFill>
                <a:latin typeface="Times New Roman" panose="02020603050405020304" pitchFamily="18" charset="0"/>
                <a:cs typeface="Times New Roman" panose="02020603050405020304" pitchFamily="18" charset="0"/>
              </a:rPr>
              <a:t>Reflow soldering requires a screen process. </a:t>
            </a:r>
            <a:endParaRPr lang="tr-TR" dirty="0" smtClean="0">
              <a:solidFill>
                <a:srgbClr val="000000"/>
              </a:solidFill>
              <a:latin typeface="Times New Roman" panose="02020603050405020304" pitchFamily="18" charset="0"/>
              <a:cs typeface="Times New Roman" panose="02020603050405020304" pitchFamily="18" charset="0"/>
            </a:endParaRPr>
          </a:p>
          <a:p>
            <a:pPr algn="l"/>
            <a:endParaRPr lang="tr-TR" dirty="0" smtClean="0">
              <a:solidFill>
                <a:srgbClr val="000000"/>
              </a:solidFill>
              <a:latin typeface="Times New Roman" panose="02020603050405020304" pitchFamily="18" charset="0"/>
              <a:cs typeface="Times New Roman" panose="02020603050405020304" pitchFamily="18" charset="0"/>
            </a:endParaRPr>
          </a:p>
          <a:p>
            <a:pPr algn="l"/>
            <a:endParaRPr lang="tr-TR" dirty="0">
              <a:solidFill>
                <a:srgbClr val="000000"/>
              </a:solidFill>
              <a:latin typeface="Times New Roman" panose="02020603050405020304" pitchFamily="18" charset="0"/>
              <a:cs typeface="Times New Roman" panose="02020603050405020304" pitchFamily="18" charset="0"/>
            </a:endParaRPr>
          </a:p>
          <a:p>
            <a:pPr algn="l"/>
            <a:r>
              <a:rPr lang="en-US" dirty="0" smtClean="0">
                <a:solidFill>
                  <a:srgbClr val="000000"/>
                </a:solidFill>
                <a:latin typeface="Times New Roman" panose="02020603050405020304" pitchFamily="18" charset="0"/>
                <a:cs typeface="Times New Roman" panose="02020603050405020304" pitchFamily="18" charset="0"/>
              </a:rPr>
              <a:t>In </a:t>
            </a:r>
            <a:r>
              <a:rPr lang="en-US" dirty="0">
                <a:solidFill>
                  <a:srgbClr val="000000"/>
                </a:solidFill>
                <a:latin typeface="Times New Roman" panose="02020603050405020304" pitchFamily="18" charset="0"/>
                <a:cs typeface="Times New Roman" panose="02020603050405020304" pitchFamily="18" charset="0"/>
              </a:rPr>
              <a:t>the screen printing process, a paste containing both solder and flux is administered to the PCB solder pads</a:t>
            </a:r>
            <a:r>
              <a:rPr lang="en-US" dirty="0" smtClean="0">
                <a:solidFill>
                  <a:srgbClr val="000000"/>
                </a:solidFill>
                <a:latin typeface="Times New Roman" panose="02020603050405020304" pitchFamily="18" charset="0"/>
                <a:cs typeface="Times New Roman" panose="02020603050405020304" pitchFamily="18" charset="0"/>
              </a:rPr>
              <a:t>.</a:t>
            </a:r>
            <a:endParaRPr lang="tr-TR" dirty="0">
              <a:latin typeface="Times New Roman" panose="02020603050405020304" pitchFamily="18" charset="0"/>
              <a:cs typeface="Times New Roman" panose="02020603050405020304" pitchFamily="18" charset="0"/>
            </a:endParaRPr>
          </a:p>
        </p:txBody>
      </p:sp>
      <p:sp>
        <p:nvSpPr>
          <p:cNvPr id="16" name="Rectangle 15"/>
          <p:cNvSpPr/>
          <p:nvPr/>
        </p:nvSpPr>
        <p:spPr>
          <a:xfrm>
            <a:off x="623392" y="4585438"/>
            <a:ext cx="6096000" cy="2031325"/>
          </a:xfrm>
          <a:prstGeom prst="rect">
            <a:avLst/>
          </a:prstGeom>
        </p:spPr>
        <p:txBody>
          <a:bodyPr>
            <a:spAutoFit/>
          </a:bodyPr>
          <a:lstStyle/>
          <a:p>
            <a:pPr algn="l"/>
            <a:r>
              <a:rPr lang="en-US" dirty="0">
                <a:solidFill>
                  <a:srgbClr val="000000"/>
                </a:solidFill>
                <a:latin typeface="Times New Roman" panose="02020603050405020304" pitchFamily="18" charset="0"/>
                <a:cs typeface="Times New Roman" panose="02020603050405020304" pitchFamily="18" charset="0"/>
              </a:rPr>
              <a:t>To solder the components to the board, a stream of hot air or radiant heat is applied to the whole board. </a:t>
            </a:r>
            <a:endParaRPr lang="tr-TR" dirty="0" smtClean="0">
              <a:solidFill>
                <a:srgbClr val="000000"/>
              </a:solidFill>
              <a:latin typeface="Times New Roman" panose="02020603050405020304" pitchFamily="18" charset="0"/>
              <a:cs typeface="Times New Roman" panose="02020603050405020304" pitchFamily="18" charset="0"/>
            </a:endParaRPr>
          </a:p>
          <a:p>
            <a:pPr algn="l"/>
            <a:endParaRPr lang="tr-TR" dirty="0">
              <a:solidFill>
                <a:srgbClr val="000000"/>
              </a:solidFill>
              <a:latin typeface="Times New Roman" panose="02020603050405020304" pitchFamily="18" charset="0"/>
              <a:cs typeface="Times New Roman" panose="02020603050405020304" pitchFamily="18" charset="0"/>
            </a:endParaRPr>
          </a:p>
          <a:p>
            <a:pPr algn="l"/>
            <a:r>
              <a:rPr lang="en-US" dirty="0" smtClean="0">
                <a:solidFill>
                  <a:srgbClr val="000000"/>
                </a:solidFill>
                <a:latin typeface="Times New Roman" panose="02020603050405020304" pitchFamily="18" charset="0"/>
                <a:cs typeface="Times New Roman" panose="02020603050405020304" pitchFamily="18" charset="0"/>
              </a:rPr>
              <a:t>This </a:t>
            </a:r>
            <a:r>
              <a:rPr lang="en-US" dirty="0">
                <a:solidFill>
                  <a:srgbClr val="000000"/>
                </a:solidFill>
                <a:latin typeface="Times New Roman" panose="02020603050405020304" pitchFamily="18" charset="0"/>
                <a:cs typeface="Times New Roman" panose="02020603050405020304" pitchFamily="18" charset="0"/>
              </a:rPr>
              <a:t>evenly heats up the board, the components, and the solder paste, melting the solder in the paste and connecting the components to the board.</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tr-TR" dirty="0">
              <a:latin typeface="Times New Roman" panose="02020603050405020304" pitchFamily="18" charset="0"/>
              <a:cs typeface="Times New Roman" panose="02020603050405020304" pitchFamily="18" charset="0"/>
            </a:endParaRPr>
          </a:p>
        </p:txBody>
      </p:sp>
      <p:sp>
        <p:nvSpPr>
          <p:cNvPr id="20" name="Rectangle 19"/>
          <p:cNvSpPr/>
          <p:nvPr/>
        </p:nvSpPr>
        <p:spPr>
          <a:xfrm>
            <a:off x="5871882" y="1713761"/>
            <a:ext cx="5725120" cy="923330"/>
          </a:xfrm>
          <a:prstGeom prst="rect">
            <a:avLst/>
          </a:prstGeom>
        </p:spPr>
        <p:txBody>
          <a:bodyPr wrap="square">
            <a:spAutoFit/>
          </a:bodyPr>
          <a:lstStyle/>
          <a:p>
            <a:pPr algn="l"/>
            <a:r>
              <a:rPr lang="en-US" dirty="0">
                <a:solidFill>
                  <a:srgbClr val="2A2A2A"/>
                </a:solidFill>
                <a:latin typeface="Times New Roman" panose="02020603050405020304" pitchFamily="18" charset="0"/>
                <a:cs typeface="Times New Roman" panose="02020603050405020304" pitchFamily="18" charset="0"/>
              </a:rPr>
              <a:t>The aim of the process is to </a:t>
            </a:r>
            <a:r>
              <a:rPr lang="en-US" dirty="0" smtClean="0">
                <a:solidFill>
                  <a:srgbClr val="2A2A2A"/>
                </a:solidFill>
                <a:latin typeface="Times New Roman" panose="02020603050405020304" pitchFamily="18" charset="0"/>
                <a:cs typeface="Times New Roman" panose="02020603050405020304" pitchFamily="18" charset="0"/>
              </a:rPr>
              <a:t>form solder </a:t>
            </a:r>
            <a:r>
              <a:rPr lang="en-US" dirty="0">
                <a:solidFill>
                  <a:srgbClr val="2A2A2A"/>
                </a:solidFill>
                <a:latin typeface="Times New Roman" panose="02020603050405020304" pitchFamily="18" charset="0"/>
                <a:cs typeface="Times New Roman" panose="02020603050405020304" pitchFamily="18" charset="0"/>
              </a:rPr>
              <a:t>joints by first pre-heating the </a:t>
            </a:r>
            <a:r>
              <a:rPr lang="en-US" dirty="0" smtClean="0">
                <a:solidFill>
                  <a:srgbClr val="2A2A2A"/>
                </a:solidFill>
                <a:latin typeface="Times New Roman" panose="02020603050405020304" pitchFamily="18" charset="0"/>
                <a:cs typeface="Times New Roman" panose="02020603050405020304" pitchFamily="18" charset="0"/>
              </a:rPr>
              <a:t>components</a:t>
            </a:r>
            <a:r>
              <a:rPr lang="tr-TR"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PCB</a:t>
            </a:r>
            <a:r>
              <a:rPr lang="tr-TR"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solder </a:t>
            </a:r>
            <a:r>
              <a:rPr lang="en-US" dirty="0">
                <a:solidFill>
                  <a:srgbClr val="2A2A2A"/>
                </a:solidFill>
                <a:latin typeface="Times New Roman" panose="02020603050405020304" pitchFamily="18" charset="0"/>
                <a:cs typeface="Times New Roman" panose="02020603050405020304" pitchFamily="18" charset="0"/>
              </a:rPr>
              <a:t>paste and then melting the solder without causing damage by overheating.</a:t>
            </a:r>
            <a:endParaRPr lang="tr-TR" dirty="0">
              <a:latin typeface="Times New Roman" panose="02020603050405020304" pitchFamily="18" charset="0"/>
              <a:cs typeface="Times New Roman" panose="02020603050405020304" pitchFamily="18" charset="0"/>
            </a:endParaRPr>
          </a:p>
        </p:txBody>
      </p:sp>
      <p:sp>
        <p:nvSpPr>
          <p:cNvPr id="21" name="Curved Right Arrow 20"/>
          <p:cNvSpPr/>
          <p:nvPr/>
        </p:nvSpPr>
        <p:spPr>
          <a:xfrm rot="3386744">
            <a:off x="4835746" y="3174843"/>
            <a:ext cx="553152" cy="1475430"/>
          </a:xfrm>
          <a:prstGeom prst="curvedRightArrow">
            <a:avLst/>
          </a:prstGeom>
          <a:solidFill>
            <a:srgbClr val="28A76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0" name="TextBox 9"/>
          <p:cNvSpPr txBox="1"/>
          <p:nvPr/>
        </p:nvSpPr>
        <p:spPr>
          <a:xfrm>
            <a:off x="265441" y="790431"/>
            <a:ext cx="11702441" cy="646331"/>
          </a:xfrm>
          <a:prstGeom prst="rect">
            <a:avLst/>
          </a:prstGeom>
          <a:noFill/>
        </p:spPr>
        <p:txBody>
          <a:bodyPr wrap="square" rtlCol="0">
            <a:spAutoFit/>
          </a:bodyPr>
          <a:lstStyle/>
          <a:p>
            <a:pPr algn="just"/>
            <a:r>
              <a:rPr lang="tr-TR" dirty="0" smtClean="0">
                <a:solidFill>
                  <a:srgbClr val="2A2A2A"/>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smtClean="0">
                <a:solidFill>
                  <a:srgbClr val="2A2A2A"/>
                </a:solidFill>
                <a:latin typeface="Times New Roman" panose="02020603050405020304" pitchFamily="18" charset="0"/>
                <a:cs typeface="Times New Roman" panose="02020603050405020304" pitchFamily="18" charset="0"/>
              </a:rPr>
              <a:t>The </a:t>
            </a:r>
            <a:r>
              <a:rPr lang="en-US" dirty="0">
                <a:solidFill>
                  <a:srgbClr val="2A2A2A"/>
                </a:solidFill>
                <a:latin typeface="Times New Roman" panose="02020603050405020304" pitchFamily="18" charset="0"/>
                <a:cs typeface="Times New Roman" panose="02020603050405020304" pitchFamily="18" charset="0"/>
              </a:rPr>
              <a:t>components that are mounted in automatic assembly machine are baked to cure the liquid cream on the PCB. "Reflow" and </a:t>
            </a:r>
            <a:r>
              <a:rPr lang="en-US" dirty="0" smtClean="0">
                <a:solidFill>
                  <a:srgbClr val="2A2A2A"/>
                </a:solidFill>
                <a:latin typeface="Times New Roman" panose="02020603050405020304" pitchFamily="18" charset="0"/>
                <a:cs typeface="Times New Roman" panose="02020603050405020304" pitchFamily="18" charset="0"/>
              </a:rPr>
              <a:t>"Vacuum </a:t>
            </a:r>
            <a:r>
              <a:rPr lang="en-US" dirty="0">
                <a:solidFill>
                  <a:srgbClr val="2A2A2A"/>
                </a:solidFill>
                <a:latin typeface="Times New Roman" panose="02020603050405020304" pitchFamily="18" charset="0"/>
                <a:cs typeface="Times New Roman" panose="02020603050405020304" pitchFamily="18" charset="0"/>
              </a:rPr>
              <a:t>Vapor Phase" oven are used for this process.</a:t>
            </a:r>
            <a:endParaRPr lang="tr-TR" b="1" dirty="0">
              <a:solidFill>
                <a:srgbClr val="2A2A2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479322"/>
      </p:ext>
    </p:extLst>
  </p:cSld>
  <p:clrMapOvr>
    <a:masterClrMapping/>
  </p:clrMapOvr>
  <p:transition>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0" y="0"/>
            <a:ext cx="12192000" cy="743644"/>
          </a:xfrm>
          <a:prstGeom prst="rect">
            <a:avLst/>
          </a:prstGeom>
          <a:solidFill>
            <a:schemeClr val="accent5">
              <a:lumMod val="75000"/>
            </a:schemeClr>
          </a:solidFill>
        </p:spPr>
        <p:txBody>
          <a:bodyPr anchor="ctr"/>
          <a:lstStyle/>
          <a:p>
            <a:pPr algn="l">
              <a:lnSpc>
                <a:spcPct val="150000"/>
              </a:lnSpc>
              <a:defRPr/>
            </a:pPr>
            <a:r>
              <a:rPr lang="en-US" sz="2400" dirty="0" smtClean="0">
                <a:solidFill>
                  <a:schemeClr val="bg1"/>
                </a:solidFill>
                <a:latin typeface="Times New Roman" pitchFamily="18" charset="0"/>
                <a:cs typeface="Times New Roman" pitchFamily="18" charset="0"/>
              </a:rPr>
              <a:t>2D/3D </a:t>
            </a:r>
            <a:r>
              <a:rPr lang="tr-TR" sz="2400" dirty="0" err="1" smtClean="0">
                <a:solidFill>
                  <a:schemeClr val="bg1"/>
                </a:solidFill>
                <a:latin typeface="Times New Roman" pitchFamily="18" charset="0"/>
                <a:cs typeface="Times New Roman" pitchFamily="18" charset="0"/>
              </a:rPr>
              <a:t>Automatic</a:t>
            </a:r>
            <a:r>
              <a:rPr lang="tr-TR" sz="2400" dirty="0" smtClean="0">
                <a:solidFill>
                  <a:schemeClr val="bg1"/>
                </a:solidFill>
                <a:latin typeface="Times New Roman" pitchFamily="18" charset="0"/>
                <a:cs typeface="Times New Roman" pitchFamily="18" charset="0"/>
              </a:rPr>
              <a:t> </a:t>
            </a:r>
            <a:r>
              <a:rPr lang="en-US" sz="2400" dirty="0" smtClean="0">
                <a:solidFill>
                  <a:schemeClr val="bg1"/>
                </a:solidFill>
                <a:latin typeface="Times New Roman" pitchFamily="18" charset="0"/>
                <a:cs typeface="Times New Roman" pitchFamily="18" charset="0"/>
              </a:rPr>
              <a:t>Optic </a:t>
            </a:r>
            <a:r>
              <a:rPr lang="tr-TR" sz="2400" dirty="0">
                <a:solidFill>
                  <a:schemeClr val="bg1"/>
                </a:solidFill>
                <a:latin typeface="Times New Roman" pitchFamily="18" charset="0"/>
                <a:cs typeface="Times New Roman" pitchFamily="18" charset="0"/>
              </a:rPr>
              <a:t>I</a:t>
            </a:r>
            <a:r>
              <a:rPr lang="en-US" sz="2400" dirty="0" smtClean="0">
                <a:solidFill>
                  <a:schemeClr val="bg1"/>
                </a:solidFill>
                <a:latin typeface="Times New Roman" pitchFamily="18" charset="0"/>
                <a:cs typeface="Times New Roman" pitchFamily="18" charset="0"/>
              </a:rPr>
              <a:t>nspection</a:t>
            </a:r>
            <a:r>
              <a:rPr lang="tr-TR" sz="2400" dirty="0" smtClean="0">
                <a:solidFill>
                  <a:schemeClr val="bg1"/>
                </a:solidFill>
                <a:latin typeface="Times New Roman" pitchFamily="18" charset="0"/>
                <a:cs typeface="Times New Roman" pitchFamily="18" charset="0"/>
              </a:rPr>
              <a:t> (AOI)</a:t>
            </a:r>
            <a:endParaRPr lang="tr-TR" sz="2400" dirty="0">
              <a:solidFill>
                <a:schemeClr val="bg1"/>
              </a:solidFill>
              <a:latin typeface="Times New Roman" pitchFamily="18" charset="0"/>
              <a:cs typeface="Times New Roman" pitchFamily="18" charset="0"/>
            </a:endParaRPr>
          </a:p>
        </p:txBody>
      </p:sp>
      <p:sp>
        <p:nvSpPr>
          <p:cNvPr id="44" name="Slayt Numarası Yer Tutucusu 3">
            <a:extLst>
              <a:ext uri="{FF2B5EF4-FFF2-40B4-BE49-F238E27FC236}">
                <a16:creationId xmlns="" xmlns:a16="http://schemas.microsoft.com/office/drawing/2014/main" id="{AA7B78F9-18BB-41BB-9E6E-633DE9092663}"/>
              </a:ext>
            </a:extLst>
          </p:cNvPr>
          <p:cNvSpPr>
            <a:spLocks noGrp="1"/>
          </p:cNvSpPr>
          <p:nvPr>
            <p:ph type="sldNum" sz="quarter" idx="12"/>
          </p:nvPr>
        </p:nvSpPr>
        <p:spPr>
          <a:xfrm>
            <a:off x="8760296" y="6381328"/>
            <a:ext cx="2844800" cy="365125"/>
          </a:xfrm>
        </p:spPr>
        <p:txBody>
          <a:bodyPr/>
          <a:lstStyle/>
          <a:p>
            <a:pPr>
              <a:defRPr/>
            </a:pPr>
            <a:fld id="{420CF300-3795-4318-9E4A-4ED5B71962DF}" type="slidenum">
              <a:rPr lang="tr-TR" smtClean="0"/>
              <a:pPr>
                <a:defRPr/>
              </a:pPr>
              <a:t>7</a:t>
            </a:fld>
            <a:endParaRPr lang="tr-TR"/>
          </a:p>
        </p:txBody>
      </p:sp>
      <p:sp>
        <p:nvSpPr>
          <p:cNvPr id="2" name="Rectangle 1"/>
          <p:cNvSpPr/>
          <p:nvPr/>
        </p:nvSpPr>
        <p:spPr>
          <a:xfrm>
            <a:off x="6814741" y="4197363"/>
            <a:ext cx="4200128" cy="2308324"/>
          </a:xfrm>
          <a:prstGeom prst="rect">
            <a:avLst/>
          </a:prstGeom>
        </p:spPr>
        <p:txBody>
          <a:bodyPr wrap="square">
            <a:spAutoFit/>
          </a:bodyPr>
          <a:lstStyle/>
          <a:p>
            <a:pPr algn="just"/>
            <a:r>
              <a:rPr lang="tr-TR" sz="1600" b="1" dirty="0" err="1" smtClean="0">
                <a:solidFill>
                  <a:srgbClr val="2A2A2A"/>
                </a:solidFill>
                <a:latin typeface="Times New Roman" panose="02020603050405020304" pitchFamily="18" charset="0"/>
                <a:cs typeface="Times New Roman" panose="02020603050405020304" pitchFamily="18" charset="0"/>
              </a:rPr>
              <a:t>Limitations</a:t>
            </a:r>
            <a:r>
              <a:rPr lang="tr-TR" sz="1600" b="1" dirty="0" smtClean="0">
                <a:solidFill>
                  <a:srgbClr val="2A2A2A"/>
                </a:solidFill>
                <a:latin typeface="Times New Roman" panose="02020603050405020304" pitchFamily="18" charset="0"/>
                <a:cs typeface="Times New Roman" panose="02020603050405020304" pitchFamily="18" charset="0"/>
              </a:rPr>
              <a:t> </a:t>
            </a:r>
            <a:r>
              <a:rPr lang="tr-TR" sz="1600" b="1" dirty="0">
                <a:solidFill>
                  <a:srgbClr val="2A2A2A"/>
                </a:solidFill>
                <a:latin typeface="Times New Roman" panose="02020603050405020304" pitchFamily="18" charset="0"/>
                <a:cs typeface="Times New Roman" panose="02020603050405020304" pitchFamily="18" charset="0"/>
              </a:rPr>
              <a:t>of 3D </a:t>
            </a:r>
            <a:r>
              <a:rPr lang="tr-TR" sz="1600" b="1" dirty="0" err="1">
                <a:solidFill>
                  <a:srgbClr val="2A2A2A"/>
                </a:solidFill>
                <a:latin typeface="Times New Roman" panose="02020603050405020304" pitchFamily="18" charset="0"/>
                <a:cs typeface="Times New Roman" panose="02020603050405020304" pitchFamily="18" charset="0"/>
              </a:rPr>
              <a:t>Systems</a:t>
            </a:r>
            <a:r>
              <a:rPr lang="tr-TR" sz="1600" b="1" dirty="0">
                <a:solidFill>
                  <a:srgbClr val="2A2A2A"/>
                </a:solidFill>
                <a:latin typeface="Times New Roman" panose="02020603050405020304" pitchFamily="18" charset="0"/>
                <a:cs typeface="Times New Roman" panose="02020603050405020304" pitchFamily="18" charset="0"/>
              </a:rPr>
              <a:t>: </a:t>
            </a:r>
            <a:endParaRPr lang="tr-TR" sz="1600" b="1" dirty="0" smtClean="0">
              <a:solidFill>
                <a:srgbClr val="2A2A2A"/>
              </a:solidFill>
              <a:latin typeface="Times New Roman" panose="02020603050405020304" pitchFamily="18" charset="0"/>
              <a:cs typeface="Times New Roman" panose="02020603050405020304" pitchFamily="18" charset="0"/>
            </a:endParaRPr>
          </a:p>
          <a:p>
            <a:pPr algn="just"/>
            <a:endParaRPr lang="tr-TR" dirty="0">
              <a:solidFill>
                <a:srgbClr val="2A2A2A"/>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dirty="0" err="1" smtClean="0">
                <a:solidFill>
                  <a:srgbClr val="2A2A2A"/>
                </a:solidFill>
                <a:latin typeface="Times New Roman" panose="02020603050405020304" pitchFamily="18" charset="0"/>
                <a:cs typeface="Times New Roman" panose="02020603050405020304" pitchFamily="18" charset="0"/>
              </a:rPr>
              <a:t>Cannot</a:t>
            </a:r>
            <a:r>
              <a:rPr lang="tr-TR" dirty="0" smtClean="0">
                <a:solidFill>
                  <a:srgbClr val="2A2A2A"/>
                </a:solidFill>
                <a:latin typeface="Times New Roman" panose="02020603050405020304" pitchFamily="18" charset="0"/>
                <a:cs typeface="Times New Roman" panose="02020603050405020304" pitchFamily="18" charset="0"/>
              </a:rPr>
              <a:t> </a:t>
            </a:r>
            <a:r>
              <a:rPr lang="tr-TR" dirty="0" err="1">
                <a:solidFill>
                  <a:srgbClr val="2A2A2A"/>
                </a:solidFill>
                <a:latin typeface="Times New Roman" panose="02020603050405020304" pitchFamily="18" charset="0"/>
                <a:cs typeface="Times New Roman" panose="02020603050405020304" pitchFamily="18" charset="0"/>
              </a:rPr>
              <a:t>control</a:t>
            </a:r>
            <a:r>
              <a:rPr lang="tr-TR" dirty="0">
                <a:solidFill>
                  <a:srgbClr val="2A2A2A"/>
                </a:solidFill>
                <a:latin typeface="Times New Roman" panose="02020603050405020304" pitchFamily="18" charset="0"/>
                <a:cs typeface="Times New Roman" panose="02020603050405020304" pitchFamily="18" charset="0"/>
              </a:rPr>
              <a:t> 2D </a:t>
            </a:r>
            <a:r>
              <a:rPr lang="tr-TR" dirty="0" err="1">
                <a:solidFill>
                  <a:srgbClr val="2A2A2A"/>
                </a:solidFill>
                <a:latin typeface="Times New Roman" panose="02020603050405020304" pitchFamily="18" charset="0"/>
                <a:cs typeface="Times New Roman" panose="02020603050405020304" pitchFamily="18" charset="0"/>
              </a:rPr>
              <a:t>elements</a:t>
            </a:r>
            <a:r>
              <a:rPr lang="tr-TR" dirty="0">
                <a:solidFill>
                  <a:srgbClr val="2A2A2A"/>
                </a:solidFill>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tr-TR" dirty="0" err="1" smtClean="0">
                <a:solidFill>
                  <a:srgbClr val="2A2A2A"/>
                </a:solidFill>
                <a:latin typeface="Times New Roman" panose="02020603050405020304" pitchFamily="18" charset="0"/>
                <a:cs typeface="Times New Roman" panose="02020603050405020304" pitchFamily="18" charset="0"/>
              </a:rPr>
              <a:t>Significant</a:t>
            </a:r>
            <a:r>
              <a:rPr lang="tr-TR" dirty="0" smtClean="0">
                <a:solidFill>
                  <a:srgbClr val="2A2A2A"/>
                </a:solidFill>
                <a:latin typeface="Times New Roman" panose="02020603050405020304" pitchFamily="18" charset="0"/>
                <a:cs typeface="Times New Roman" panose="02020603050405020304" pitchFamily="18" charset="0"/>
              </a:rPr>
              <a:t> </a:t>
            </a:r>
            <a:r>
              <a:rPr lang="tr-TR" dirty="0" err="1">
                <a:solidFill>
                  <a:srgbClr val="2A2A2A"/>
                </a:solidFill>
                <a:latin typeface="Times New Roman" panose="02020603050405020304" pitchFamily="18" charset="0"/>
                <a:cs typeface="Times New Roman" panose="02020603050405020304" pitchFamily="18" charset="0"/>
              </a:rPr>
              <a:t>cost</a:t>
            </a:r>
            <a:r>
              <a:rPr lang="tr-TR" dirty="0">
                <a:solidFill>
                  <a:srgbClr val="2A2A2A"/>
                </a:solidFill>
                <a:latin typeface="Times New Roman" panose="02020603050405020304" pitchFamily="18" charset="0"/>
                <a:cs typeface="Times New Roman" panose="02020603050405020304" pitchFamily="18" charset="0"/>
              </a:rPr>
              <a:t> </a:t>
            </a:r>
            <a:r>
              <a:rPr lang="tr-TR" dirty="0" err="1">
                <a:solidFill>
                  <a:srgbClr val="2A2A2A"/>
                </a:solidFill>
                <a:latin typeface="Times New Roman" panose="02020603050405020304" pitchFamily="18" charset="0"/>
                <a:cs typeface="Times New Roman" panose="02020603050405020304" pitchFamily="18" charset="0"/>
              </a:rPr>
              <a:t>increase</a:t>
            </a:r>
            <a:r>
              <a:rPr lang="tr-TR" dirty="0">
                <a:solidFill>
                  <a:srgbClr val="2A2A2A"/>
                </a:solidFill>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tr-TR" dirty="0" err="1" smtClean="0">
                <a:solidFill>
                  <a:srgbClr val="2A2A2A"/>
                </a:solidFill>
                <a:latin typeface="Times New Roman" panose="02020603050405020304" pitchFamily="18" charset="0"/>
                <a:cs typeface="Times New Roman" panose="02020603050405020304" pitchFamily="18" charset="0"/>
              </a:rPr>
              <a:t>Significant</a:t>
            </a:r>
            <a:r>
              <a:rPr lang="tr-TR" dirty="0" smtClean="0">
                <a:solidFill>
                  <a:srgbClr val="2A2A2A"/>
                </a:solidFill>
                <a:latin typeface="Times New Roman" panose="02020603050405020304" pitchFamily="18" charset="0"/>
                <a:cs typeface="Times New Roman" panose="02020603050405020304" pitchFamily="18" charset="0"/>
              </a:rPr>
              <a:t> </a:t>
            </a:r>
            <a:r>
              <a:rPr lang="tr-TR" dirty="0" err="1">
                <a:solidFill>
                  <a:srgbClr val="2A2A2A"/>
                </a:solidFill>
                <a:latin typeface="Times New Roman" panose="02020603050405020304" pitchFamily="18" charset="0"/>
                <a:cs typeface="Times New Roman" panose="02020603050405020304" pitchFamily="18" charset="0"/>
              </a:rPr>
              <a:t>reduction</a:t>
            </a:r>
            <a:r>
              <a:rPr lang="tr-TR" dirty="0">
                <a:solidFill>
                  <a:srgbClr val="2A2A2A"/>
                </a:solidFill>
                <a:latin typeface="Times New Roman" panose="02020603050405020304" pitchFamily="18" charset="0"/>
                <a:cs typeface="Times New Roman" panose="02020603050405020304" pitchFamily="18" charset="0"/>
              </a:rPr>
              <a:t> in </a:t>
            </a:r>
            <a:r>
              <a:rPr lang="tr-TR" dirty="0" err="1">
                <a:solidFill>
                  <a:srgbClr val="2A2A2A"/>
                </a:solidFill>
                <a:latin typeface="Times New Roman" panose="02020603050405020304" pitchFamily="18" charset="0"/>
                <a:cs typeface="Times New Roman" panose="02020603050405020304" pitchFamily="18" charset="0"/>
              </a:rPr>
              <a:t>speed</a:t>
            </a:r>
            <a:r>
              <a:rPr lang="tr-TR" dirty="0">
                <a:solidFill>
                  <a:srgbClr val="2A2A2A"/>
                </a:solidFill>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tr-TR" dirty="0" err="1" smtClean="0">
                <a:solidFill>
                  <a:srgbClr val="2A2A2A"/>
                </a:solidFill>
                <a:latin typeface="Times New Roman" panose="02020603050405020304" pitchFamily="18" charset="0"/>
                <a:cs typeface="Times New Roman" panose="02020603050405020304" pitchFamily="18" charset="0"/>
              </a:rPr>
              <a:t>Height</a:t>
            </a:r>
            <a:r>
              <a:rPr lang="tr-TR" dirty="0" smtClean="0">
                <a:solidFill>
                  <a:srgbClr val="2A2A2A"/>
                </a:solidFill>
                <a:latin typeface="Times New Roman" panose="02020603050405020304" pitchFamily="18" charset="0"/>
                <a:cs typeface="Times New Roman" panose="02020603050405020304" pitchFamily="18" charset="0"/>
              </a:rPr>
              <a:t> </a:t>
            </a:r>
            <a:r>
              <a:rPr lang="tr-TR" dirty="0" err="1" smtClean="0">
                <a:solidFill>
                  <a:srgbClr val="2A2A2A"/>
                </a:solidFill>
                <a:latin typeface="Times New Roman" panose="02020603050405020304" pitchFamily="18" charset="0"/>
                <a:cs typeface="Times New Roman" panose="02020603050405020304" pitchFamily="18" charset="0"/>
              </a:rPr>
              <a:t>limitation</a:t>
            </a:r>
            <a:endParaRPr lang="tr-TR" dirty="0" smtClean="0">
              <a:solidFill>
                <a:srgbClr val="2A2A2A"/>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dirty="0" err="1" smtClean="0">
                <a:solidFill>
                  <a:srgbClr val="2A2A2A"/>
                </a:solidFill>
                <a:latin typeface="Times New Roman" panose="02020603050405020304" pitchFamily="18" charset="0"/>
                <a:cs typeface="Times New Roman" panose="02020603050405020304" pitchFamily="18" charset="0"/>
              </a:rPr>
              <a:t>Shading</a:t>
            </a:r>
            <a:r>
              <a:rPr lang="tr-TR" dirty="0" smtClean="0">
                <a:solidFill>
                  <a:srgbClr val="2A2A2A"/>
                </a:solidFill>
                <a:latin typeface="Times New Roman" panose="02020603050405020304" pitchFamily="18" charset="0"/>
                <a:cs typeface="Times New Roman" panose="02020603050405020304" pitchFamily="18" charset="0"/>
              </a:rPr>
              <a:t> </a:t>
            </a:r>
            <a:r>
              <a:rPr lang="tr-TR" dirty="0" err="1">
                <a:solidFill>
                  <a:srgbClr val="2A2A2A"/>
                </a:solidFill>
                <a:latin typeface="Times New Roman" panose="02020603050405020304" pitchFamily="18" charset="0"/>
                <a:cs typeface="Times New Roman" panose="02020603050405020304" pitchFamily="18" charset="0"/>
              </a:rPr>
              <a:t>issues</a:t>
            </a:r>
            <a:r>
              <a:rPr lang="tr-TR" dirty="0">
                <a:solidFill>
                  <a:srgbClr val="2A2A2A"/>
                </a:solidFill>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tr-TR" dirty="0" smtClean="0">
                <a:solidFill>
                  <a:srgbClr val="2A2A2A"/>
                </a:solidFill>
                <a:latin typeface="Times New Roman" panose="02020603050405020304" pitchFamily="18" charset="0"/>
                <a:cs typeface="Times New Roman" panose="02020603050405020304" pitchFamily="18" charset="0"/>
              </a:rPr>
              <a:t>No </a:t>
            </a:r>
            <a:r>
              <a:rPr lang="tr-TR" dirty="0" err="1">
                <a:solidFill>
                  <a:srgbClr val="2A2A2A"/>
                </a:solidFill>
                <a:latin typeface="Times New Roman" panose="02020603050405020304" pitchFamily="18" charset="0"/>
                <a:cs typeface="Times New Roman" panose="02020603050405020304" pitchFamily="18" charset="0"/>
              </a:rPr>
              <a:t>color</a:t>
            </a:r>
            <a:r>
              <a:rPr lang="tr-TR" dirty="0">
                <a:solidFill>
                  <a:srgbClr val="2A2A2A"/>
                </a:solidFill>
                <a:latin typeface="Times New Roman" panose="02020603050405020304" pitchFamily="18" charset="0"/>
                <a:cs typeface="Times New Roman" panose="02020603050405020304" pitchFamily="18" charset="0"/>
              </a:rPr>
              <a:t> </a:t>
            </a:r>
            <a:r>
              <a:rPr lang="tr-TR" dirty="0" err="1">
                <a:solidFill>
                  <a:srgbClr val="2A2A2A"/>
                </a:solidFill>
                <a:latin typeface="Times New Roman" panose="02020603050405020304" pitchFamily="18" charset="0"/>
                <a:cs typeface="Times New Roman" panose="02020603050405020304" pitchFamily="18" charset="0"/>
              </a:rPr>
              <a:t>control</a:t>
            </a:r>
            <a:r>
              <a:rPr lang="tr-TR" dirty="0">
                <a:solidFill>
                  <a:srgbClr val="2A2A2A"/>
                </a:solidFill>
                <a:latin typeface="Times New Roman" panose="02020603050405020304" pitchFamily="18" charset="0"/>
                <a:cs typeface="Times New Roman" panose="02020603050405020304" pitchFamily="18" charset="0"/>
              </a:rPr>
              <a:t> </a:t>
            </a:r>
          </a:p>
        </p:txBody>
      </p:sp>
      <p:sp>
        <p:nvSpPr>
          <p:cNvPr id="3" name="Rectangle 2"/>
          <p:cNvSpPr/>
          <p:nvPr/>
        </p:nvSpPr>
        <p:spPr>
          <a:xfrm>
            <a:off x="551384" y="2100395"/>
            <a:ext cx="5087888" cy="1200329"/>
          </a:xfrm>
          <a:prstGeom prst="rect">
            <a:avLst/>
          </a:prstGeom>
        </p:spPr>
        <p:txBody>
          <a:bodyPr wrap="square">
            <a:spAutoFit/>
          </a:bodyPr>
          <a:lstStyle/>
          <a:p>
            <a:pPr algn="just"/>
            <a:r>
              <a:rPr lang="en-US" dirty="0" smtClean="0">
                <a:solidFill>
                  <a:srgbClr val="2A2A2A"/>
                </a:solidFill>
                <a:latin typeface="Times New Roman" panose="02020603050405020304" pitchFamily="18" charset="0"/>
                <a:cs typeface="Times New Roman" panose="02020603050405020304" pitchFamily="18" charset="0"/>
              </a:rPr>
              <a:t>AOI </a:t>
            </a:r>
            <a:r>
              <a:rPr lang="en-US" dirty="0">
                <a:solidFill>
                  <a:srgbClr val="2A2A2A"/>
                </a:solidFill>
                <a:latin typeface="Times New Roman" panose="02020603050405020304" pitchFamily="18" charset="0"/>
                <a:cs typeface="Times New Roman" panose="02020603050405020304" pitchFamily="18" charset="0"/>
              </a:rPr>
              <a:t>is an automatic visual inspection of a </a:t>
            </a:r>
            <a:r>
              <a:rPr lang="en-US" dirty="0" smtClean="0">
                <a:solidFill>
                  <a:srgbClr val="2A2A2A"/>
                </a:solidFill>
                <a:latin typeface="Times New Roman" panose="02020603050405020304" pitchFamily="18" charset="0"/>
                <a:cs typeface="Times New Roman" panose="02020603050405020304" pitchFamily="18" charset="0"/>
              </a:rPr>
              <a:t>PCB</a:t>
            </a:r>
            <a:r>
              <a:rPr lang="tr-TR"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where </a:t>
            </a:r>
            <a:r>
              <a:rPr lang="en-US" dirty="0">
                <a:solidFill>
                  <a:srgbClr val="2A2A2A"/>
                </a:solidFill>
                <a:latin typeface="Times New Roman" panose="02020603050405020304" pitchFamily="18" charset="0"/>
                <a:cs typeface="Times New Roman" panose="02020603050405020304" pitchFamily="18" charset="0"/>
              </a:rPr>
              <a:t>a camera is used to scan the board in extremely fine detail to check for any defects or defects</a:t>
            </a:r>
            <a:r>
              <a:rPr lang="en-US" dirty="0">
                <a:solidFill>
                  <a:srgbClr val="2A2A2A"/>
                </a:solidFill>
                <a:latin typeface="Times New Roman" panose="02020603050405020304" pitchFamily="18" charset="0"/>
                <a:cs typeface="Times New Roman" panose="02020603050405020304" pitchFamily="18" charset="0"/>
              </a:rPr>
              <a:t>. </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4" name="Rectangle 3"/>
          <p:cNvSpPr/>
          <p:nvPr/>
        </p:nvSpPr>
        <p:spPr>
          <a:xfrm>
            <a:off x="551384" y="3235985"/>
            <a:ext cx="5071085" cy="1200329"/>
          </a:xfrm>
          <a:prstGeom prst="rect">
            <a:avLst/>
          </a:prstGeom>
        </p:spPr>
        <p:txBody>
          <a:bodyPr wrap="square">
            <a:spAutoFit/>
          </a:bodyPr>
          <a:lstStyle/>
          <a:p>
            <a:pPr algn="just"/>
            <a:r>
              <a:rPr lang="en-US" dirty="0">
                <a:solidFill>
                  <a:srgbClr val="2A2A2A"/>
                </a:solidFill>
                <a:latin typeface="Times New Roman" panose="02020603050405020304" pitchFamily="18" charset="0"/>
                <a:cs typeface="Times New Roman" panose="02020603050405020304" pitchFamily="18" charset="0"/>
              </a:rPr>
              <a:t>AOI is a vital inspection system that allows you to measure and monitor the quality of your PCB production and fix any problem or defect at any strategic point in the process flow. </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6" name="Rectangle 5"/>
          <p:cNvSpPr/>
          <p:nvPr/>
        </p:nvSpPr>
        <p:spPr>
          <a:xfrm>
            <a:off x="6812145" y="2098112"/>
            <a:ext cx="5071085" cy="646331"/>
          </a:xfrm>
          <a:prstGeom prst="rect">
            <a:avLst/>
          </a:prstGeom>
        </p:spPr>
        <p:txBody>
          <a:bodyPr wrap="square">
            <a:spAutoFit/>
          </a:bodyPr>
          <a:lstStyle/>
          <a:p>
            <a:pPr algn="just"/>
            <a:r>
              <a:rPr lang="en-US" dirty="0">
                <a:solidFill>
                  <a:srgbClr val="2A2A2A"/>
                </a:solidFill>
                <a:latin typeface="Times New Roman" panose="02020603050405020304" pitchFamily="18" charset="0"/>
                <a:cs typeface="Times New Roman" panose="02020603050405020304" pitchFamily="18" charset="0"/>
              </a:rPr>
              <a:t>Pattern matching algorithms keep track of both successful and failed PCB assemblies. </a:t>
            </a:r>
          </a:p>
        </p:txBody>
      </p:sp>
      <p:pic>
        <p:nvPicPr>
          <p:cNvPr id="3074" name="Picture 2" descr="Automated Optical Inspection (AOI), Apps, and Machine Learning: Tools for  PCB Quality Control - New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89547" y="4568857"/>
            <a:ext cx="3429000" cy="19240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2D AOI Robot Vision Systems | Optical Inspection at Saki Americ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5437" y="4371575"/>
            <a:ext cx="1123421" cy="205960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814741" y="2626446"/>
            <a:ext cx="5071085" cy="1477328"/>
          </a:xfrm>
          <a:prstGeom prst="rect">
            <a:avLst/>
          </a:prstGeom>
        </p:spPr>
        <p:txBody>
          <a:bodyPr wrap="square">
            <a:spAutoFit/>
          </a:bodyPr>
          <a:lstStyle/>
          <a:p>
            <a:pPr algn="just"/>
            <a:r>
              <a:rPr lang="en-US" dirty="0">
                <a:solidFill>
                  <a:srgbClr val="2A2A2A"/>
                </a:solidFill>
                <a:latin typeface="Times New Roman" panose="02020603050405020304" pitchFamily="18" charset="0"/>
                <a:cs typeface="Times New Roman" panose="02020603050405020304" pitchFamily="18" charset="0"/>
              </a:rPr>
              <a:t>In some cases, implementation, cost factors, and acceptable process parameters may make a 2D machine the better choice, but in other cases the same factors may make a 3D AOI system the better choice. </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8" name="Rectangle 7"/>
          <p:cNvSpPr/>
          <p:nvPr/>
        </p:nvSpPr>
        <p:spPr>
          <a:xfrm>
            <a:off x="350947" y="1228623"/>
            <a:ext cx="11449273" cy="646331"/>
          </a:xfrm>
          <a:prstGeom prst="rect">
            <a:avLst/>
          </a:prstGeom>
        </p:spPr>
        <p:txBody>
          <a:bodyPr wrap="square">
            <a:spAutoFit/>
          </a:bodyPr>
          <a:lstStyle/>
          <a:p>
            <a:pPr algn="just"/>
            <a:r>
              <a:rPr lang="tr-TR" dirty="0" smtClean="0">
                <a:solidFill>
                  <a:srgbClr val="2A2A2A"/>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smtClean="0">
                <a:solidFill>
                  <a:srgbClr val="2A2A2A"/>
                </a:solidFill>
                <a:latin typeface="Times New Roman" panose="02020603050405020304" pitchFamily="18" charset="0"/>
                <a:cs typeface="Times New Roman" panose="02020603050405020304" pitchFamily="18" charset="0"/>
              </a:rPr>
              <a:t>After </a:t>
            </a:r>
            <a:r>
              <a:rPr lang="en-US" dirty="0">
                <a:solidFill>
                  <a:srgbClr val="2A2A2A"/>
                </a:solidFill>
                <a:latin typeface="Times New Roman" panose="02020603050405020304" pitchFamily="18" charset="0"/>
                <a:cs typeface="Times New Roman" panose="02020603050405020304" pitchFamily="18" charset="0"/>
              </a:rPr>
              <a:t>the assembly of the PCB cards is completed and the soldering process is done, an optical inspection is made to check whether the components are correctly mounted to the cards and the soldering is smooth.</a:t>
            </a:r>
            <a:endParaRPr lang="tr-TR" dirty="0">
              <a:solidFill>
                <a:srgbClr val="2A2A2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671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 xmlns:a16="http://schemas.microsoft.com/office/drawing/2014/main" id="{49BD65FB-8807-4737-8E31-CB7CF9BC7BB5}"/>
              </a:ext>
            </a:extLst>
          </p:cNvPr>
          <p:cNvSpPr>
            <a:spLocks noGrp="1"/>
          </p:cNvSpPr>
          <p:nvPr>
            <p:ph type="sldNum" sz="quarter" idx="12"/>
          </p:nvPr>
        </p:nvSpPr>
        <p:spPr>
          <a:xfrm>
            <a:off x="8760296" y="6381328"/>
            <a:ext cx="2844800" cy="365125"/>
          </a:xfrm>
        </p:spPr>
        <p:txBody>
          <a:bodyPr/>
          <a:lstStyle/>
          <a:p>
            <a:pPr>
              <a:defRPr/>
            </a:pPr>
            <a:fld id="{420CF300-3795-4318-9E4A-4ED5B71962DF}" type="slidenum">
              <a:rPr lang="tr-TR" smtClean="0"/>
              <a:pPr>
                <a:defRPr/>
              </a:pPr>
              <a:t>8</a:t>
            </a:fld>
            <a:endParaRPr lang="tr-TR"/>
          </a:p>
        </p:txBody>
      </p:sp>
      <p:sp>
        <p:nvSpPr>
          <p:cNvPr id="5" name="Rectangle 2">
            <a:extLst>
              <a:ext uri="{FF2B5EF4-FFF2-40B4-BE49-F238E27FC236}">
                <a16:creationId xmlns="" xmlns:a16="http://schemas.microsoft.com/office/drawing/2014/main" id="{5DB61946-E46D-4BFB-8E43-9C61FCFFDA5A}"/>
              </a:ext>
            </a:extLst>
          </p:cNvPr>
          <p:cNvSpPr txBox="1">
            <a:spLocks noChangeArrowheads="1"/>
          </p:cNvSpPr>
          <p:nvPr/>
        </p:nvSpPr>
        <p:spPr>
          <a:xfrm>
            <a:off x="0" y="3"/>
            <a:ext cx="12192000" cy="764701"/>
          </a:xfrm>
          <a:prstGeom prst="rect">
            <a:avLst/>
          </a:prstGeom>
          <a:solidFill>
            <a:schemeClr val="accent5">
              <a:lumMod val="75000"/>
            </a:schemeClr>
          </a:solidFill>
        </p:spPr>
        <p:txBody>
          <a:bodyPr anchor="b"/>
          <a:lstStyle/>
          <a:p>
            <a:pPr algn="l" fontAlgn="auto">
              <a:lnSpc>
                <a:spcPct val="150000"/>
              </a:lnSpc>
              <a:spcAft>
                <a:spcPts val="0"/>
              </a:spcAft>
              <a:defRPr/>
            </a:pPr>
            <a:r>
              <a:rPr lang="en-US" sz="2400" dirty="0" smtClean="0">
                <a:solidFill>
                  <a:schemeClr val="bg1"/>
                </a:solidFill>
                <a:latin typeface="Times New Roman" pitchFamily="18" charset="0"/>
                <a:cs typeface="Times New Roman" pitchFamily="18" charset="0"/>
              </a:rPr>
              <a:t>Selective </a:t>
            </a:r>
            <a:r>
              <a:rPr lang="en-US" sz="2400" dirty="0" smtClean="0">
                <a:solidFill>
                  <a:schemeClr val="bg1"/>
                </a:solidFill>
                <a:latin typeface="Times New Roman" pitchFamily="18" charset="0"/>
                <a:cs typeface="Times New Roman" pitchFamily="18" charset="0"/>
              </a:rPr>
              <a:t>Soldering</a:t>
            </a:r>
            <a:endParaRPr lang="tr-TR" sz="2400" dirty="0">
              <a:solidFill>
                <a:schemeClr val="bg1"/>
              </a:solidFill>
              <a:latin typeface="Times New Roman" pitchFamily="18" charset="0"/>
              <a:cs typeface="Times New Roman" pitchFamily="18" charset="0"/>
            </a:endParaRPr>
          </a:p>
        </p:txBody>
      </p:sp>
      <p:sp>
        <p:nvSpPr>
          <p:cNvPr id="9" name="Rectangle 8"/>
          <p:cNvSpPr/>
          <p:nvPr/>
        </p:nvSpPr>
        <p:spPr>
          <a:xfrm>
            <a:off x="6023992" y="2281149"/>
            <a:ext cx="5701254" cy="1754326"/>
          </a:xfrm>
          <a:prstGeom prst="rect">
            <a:avLst/>
          </a:prstGeom>
        </p:spPr>
        <p:txBody>
          <a:bodyPr wrap="square">
            <a:spAutoFit/>
          </a:bodyPr>
          <a:lstStyle/>
          <a:p>
            <a:pPr algn="just"/>
            <a:r>
              <a:rPr lang="en-US" dirty="0" smtClean="0">
                <a:solidFill>
                  <a:srgbClr val="2A2A2A"/>
                </a:solidFill>
                <a:latin typeface="Times New Roman" panose="02020603050405020304" pitchFamily="18" charset="0"/>
                <a:cs typeface="Times New Roman" panose="02020603050405020304" pitchFamily="18" charset="0"/>
              </a:rPr>
              <a:t>SMT </a:t>
            </a:r>
            <a:r>
              <a:rPr lang="en-US" dirty="0">
                <a:solidFill>
                  <a:srgbClr val="2A2A2A"/>
                </a:solidFill>
                <a:latin typeface="Times New Roman" panose="02020603050405020304" pitchFamily="18" charset="0"/>
                <a:cs typeface="Times New Roman" panose="02020603050405020304" pitchFamily="18" charset="0"/>
              </a:rPr>
              <a:t>packages are </a:t>
            </a:r>
            <a:r>
              <a:rPr lang="en-US" b="1" dirty="0">
                <a:solidFill>
                  <a:srgbClr val="2A2A2A"/>
                </a:solidFill>
                <a:latin typeface="Times New Roman" panose="02020603050405020304" pitchFamily="18" charset="0"/>
                <a:cs typeface="Times New Roman" panose="02020603050405020304" pitchFamily="18" charset="0"/>
              </a:rPr>
              <a:t>more precise </a:t>
            </a:r>
            <a:r>
              <a:rPr lang="en-US" dirty="0">
                <a:solidFill>
                  <a:srgbClr val="2A2A2A"/>
                </a:solidFill>
                <a:latin typeface="Times New Roman" panose="02020603050405020304" pitchFamily="18" charset="0"/>
                <a:cs typeface="Times New Roman" panose="02020603050405020304" pitchFamily="18" charset="0"/>
              </a:rPr>
              <a:t>and </a:t>
            </a:r>
            <a:r>
              <a:rPr lang="en-US" b="1" dirty="0">
                <a:solidFill>
                  <a:srgbClr val="2A2A2A"/>
                </a:solidFill>
                <a:latin typeface="Times New Roman" panose="02020603050405020304" pitchFamily="18" charset="0"/>
                <a:cs typeface="Times New Roman" panose="02020603050405020304" pitchFamily="18" charset="0"/>
              </a:rPr>
              <a:t>expensive</a:t>
            </a:r>
            <a:r>
              <a:rPr lang="en-US" dirty="0">
                <a:solidFill>
                  <a:srgbClr val="2A2A2A"/>
                </a:solidFill>
                <a:latin typeface="Times New Roman" panose="02020603050405020304" pitchFamily="18" charset="0"/>
                <a:cs typeface="Times New Roman" panose="02020603050405020304" pitchFamily="18" charset="0"/>
              </a:rPr>
              <a:t> and must be soldered in a reflow furnace. However, some cards still require punched pins. This poses a minor problem because the hollow pins cannot be soldered in a reflow furnace and must be soldered separately. This can be done by hand or with a </a:t>
            </a:r>
            <a:r>
              <a:rPr lang="en-US" b="1" i="1" dirty="0">
                <a:solidFill>
                  <a:srgbClr val="2A2A2A"/>
                </a:solidFill>
                <a:latin typeface="Times New Roman" panose="02020603050405020304" pitchFamily="18" charset="0"/>
                <a:cs typeface="Times New Roman" panose="02020603050405020304" pitchFamily="18" charset="0"/>
              </a:rPr>
              <a:t>selective soldering machine</a:t>
            </a:r>
            <a:r>
              <a:rPr lang="en-US" dirty="0">
                <a:solidFill>
                  <a:srgbClr val="2A2A2A"/>
                </a:solidFill>
                <a:latin typeface="Times New Roman" panose="02020603050405020304" pitchFamily="18" charset="0"/>
                <a:cs typeface="Times New Roman" panose="02020603050405020304" pitchFamily="18" charset="0"/>
              </a:rPr>
              <a:t>. </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07368" y="2666993"/>
            <a:ext cx="4834585" cy="2862322"/>
          </a:xfrm>
          <a:prstGeom prst="rect">
            <a:avLst/>
          </a:prstGeom>
        </p:spPr>
        <p:txBody>
          <a:bodyPr wrap="square">
            <a:spAutoFit/>
          </a:bodyPr>
          <a:lstStyle/>
          <a:p>
            <a:pPr algn="just"/>
            <a:r>
              <a:rPr lang="en-US" dirty="0">
                <a:solidFill>
                  <a:srgbClr val="2A2A2A"/>
                </a:solidFill>
                <a:latin typeface="Times New Roman" panose="02020603050405020304" pitchFamily="18" charset="0"/>
                <a:cs typeface="Times New Roman" panose="02020603050405020304" pitchFamily="18" charset="0"/>
              </a:rPr>
              <a:t>Selective soldering is used for soldering printed circuit boards assembled with partially or fully perforated components. </a:t>
            </a:r>
            <a:r>
              <a:rPr lang="tr-TR" dirty="0">
                <a:solidFill>
                  <a:srgbClr val="2A2A2A"/>
                </a:solidFill>
                <a:latin typeface="Times New Roman" panose="02020603050405020304" pitchFamily="18" charset="0"/>
                <a:cs typeface="Times New Roman" panose="02020603050405020304" pitchFamily="18" charset="0"/>
              </a:rPr>
              <a:t>S</a:t>
            </a:r>
            <a:r>
              <a:rPr lang="en-US" dirty="0">
                <a:solidFill>
                  <a:srgbClr val="2A2A2A"/>
                </a:solidFill>
                <a:latin typeface="Times New Roman" panose="02020603050405020304" pitchFamily="18" charset="0"/>
                <a:cs typeface="Times New Roman" panose="02020603050405020304" pitchFamily="18" charset="0"/>
              </a:rPr>
              <a:t>elective soldering consists of three steps</a:t>
            </a:r>
            <a:r>
              <a:rPr lang="en-US" dirty="0">
                <a:solidFill>
                  <a:srgbClr val="2A2A2A"/>
                </a:solidFill>
                <a:latin typeface="Times New Roman" panose="02020603050405020304" pitchFamily="18" charset="0"/>
                <a:cs typeface="Times New Roman" panose="02020603050405020304" pitchFamily="18" charset="0"/>
              </a:rPr>
              <a:t>; </a:t>
            </a:r>
            <a:endParaRPr lang="tr-TR" dirty="0" smtClean="0">
              <a:solidFill>
                <a:srgbClr val="2A2A2A"/>
              </a:solidFill>
              <a:latin typeface="Times New Roman" panose="02020603050405020304" pitchFamily="18" charset="0"/>
              <a:cs typeface="Times New Roman" panose="02020603050405020304" pitchFamily="18" charset="0"/>
            </a:endParaRPr>
          </a:p>
          <a:p>
            <a:pPr algn="just"/>
            <a:endParaRPr lang="tr-TR" dirty="0">
              <a:solidFill>
                <a:srgbClr val="2A2A2A"/>
              </a:solidFill>
              <a:latin typeface="Times New Roman" panose="02020603050405020304" pitchFamily="18" charset="0"/>
              <a:cs typeface="Times New Roman" panose="02020603050405020304" pitchFamily="18" charset="0"/>
            </a:endParaRPr>
          </a:p>
          <a:p>
            <a:pPr marL="342900" indent="-342900" algn="just">
              <a:buAutoNum type="arabicParenR"/>
            </a:pPr>
            <a:r>
              <a:rPr lang="en-US" dirty="0" smtClean="0">
                <a:solidFill>
                  <a:srgbClr val="2A2A2A"/>
                </a:solidFill>
                <a:latin typeface="Times New Roman" panose="02020603050405020304" pitchFamily="18" charset="0"/>
                <a:cs typeface="Times New Roman" panose="02020603050405020304" pitchFamily="18" charset="0"/>
              </a:rPr>
              <a:t>fluxing </a:t>
            </a:r>
            <a:r>
              <a:rPr lang="en-US" dirty="0">
                <a:solidFill>
                  <a:srgbClr val="2A2A2A"/>
                </a:solidFill>
                <a:latin typeface="Times New Roman" panose="02020603050405020304" pitchFamily="18" charset="0"/>
                <a:cs typeface="Times New Roman" panose="02020603050405020304" pitchFamily="18" charset="0"/>
              </a:rPr>
              <a:t>or liquid flux application</a:t>
            </a:r>
            <a:r>
              <a:rPr lang="en-US" dirty="0" smtClean="0">
                <a:solidFill>
                  <a:srgbClr val="2A2A2A"/>
                </a:solidFill>
                <a:latin typeface="Times New Roman" panose="02020603050405020304" pitchFamily="18" charset="0"/>
                <a:cs typeface="Times New Roman" panose="02020603050405020304" pitchFamily="18" charset="0"/>
              </a:rPr>
              <a:t>,</a:t>
            </a:r>
            <a:endParaRPr lang="tr-TR" dirty="0" smtClean="0">
              <a:solidFill>
                <a:srgbClr val="2A2A2A"/>
              </a:solidFill>
              <a:latin typeface="Times New Roman" panose="02020603050405020304" pitchFamily="18" charset="0"/>
              <a:cs typeface="Times New Roman" panose="02020603050405020304" pitchFamily="18" charset="0"/>
            </a:endParaRPr>
          </a:p>
          <a:p>
            <a:pPr algn="just"/>
            <a:r>
              <a:rPr lang="en-US" dirty="0" smtClean="0">
                <a:solidFill>
                  <a:srgbClr val="2A2A2A"/>
                </a:solidFill>
                <a:latin typeface="Times New Roman" panose="02020603050405020304" pitchFamily="18" charset="0"/>
                <a:cs typeface="Times New Roman" panose="02020603050405020304" pitchFamily="18" charset="0"/>
              </a:rPr>
              <a:t> </a:t>
            </a:r>
            <a:endParaRPr lang="tr-TR" dirty="0">
              <a:solidFill>
                <a:srgbClr val="2A2A2A"/>
              </a:solidFill>
              <a:latin typeface="Times New Roman" panose="02020603050405020304" pitchFamily="18" charset="0"/>
              <a:cs typeface="Times New Roman" panose="02020603050405020304" pitchFamily="18" charset="0"/>
            </a:endParaRPr>
          </a:p>
          <a:p>
            <a:pPr algn="just"/>
            <a:r>
              <a:rPr lang="en-US" dirty="0">
                <a:solidFill>
                  <a:srgbClr val="2A2A2A"/>
                </a:solidFill>
                <a:latin typeface="Times New Roman" panose="02020603050405020304" pitchFamily="18" charset="0"/>
                <a:cs typeface="Times New Roman" panose="02020603050405020304" pitchFamily="18" charset="0"/>
              </a:rPr>
              <a:t>2) preheating or printed circuit board assembly</a:t>
            </a:r>
            <a:r>
              <a:rPr lang="en-US" dirty="0" smtClean="0">
                <a:solidFill>
                  <a:srgbClr val="2A2A2A"/>
                </a:solidFill>
                <a:latin typeface="Times New Roman" panose="02020603050405020304" pitchFamily="18" charset="0"/>
                <a:cs typeface="Times New Roman" panose="02020603050405020304" pitchFamily="18" charset="0"/>
              </a:rPr>
              <a:t>,</a:t>
            </a:r>
            <a:endParaRPr lang="tr-TR" dirty="0" smtClean="0">
              <a:solidFill>
                <a:srgbClr val="2A2A2A"/>
              </a:solidFill>
              <a:latin typeface="Times New Roman" panose="02020603050405020304" pitchFamily="18" charset="0"/>
              <a:cs typeface="Times New Roman" panose="02020603050405020304" pitchFamily="18" charset="0"/>
            </a:endParaRPr>
          </a:p>
          <a:p>
            <a:pPr algn="just"/>
            <a:endParaRPr lang="tr-TR" dirty="0">
              <a:solidFill>
                <a:srgbClr val="2A2A2A"/>
              </a:solidFill>
              <a:latin typeface="Times New Roman" panose="02020603050405020304" pitchFamily="18" charset="0"/>
              <a:cs typeface="Times New Roman" panose="02020603050405020304" pitchFamily="18" charset="0"/>
            </a:endParaRPr>
          </a:p>
          <a:p>
            <a:pPr algn="just"/>
            <a:r>
              <a:rPr lang="en-US" dirty="0">
                <a:solidFill>
                  <a:srgbClr val="2A2A2A"/>
                </a:solidFill>
                <a:latin typeface="Times New Roman" panose="02020603050405020304" pitchFamily="18" charset="0"/>
                <a:cs typeface="Times New Roman" panose="02020603050405020304" pitchFamily="18" charset="0"/>
              </a:rPr>
              <a:t>3) soldering with a site-specific soldering nozzle. </a:t>
            </a:r>
            <a:endParaRPr lang="tr-TR" dirty="0">
              <a:solidFill>
                <a:srgbClr val="2A2A2A"/>
              </a:solidFill>
              <a:latin typeface="Times New Roman" panose="02020603050405020304" pitchFamily="18" charset="0"/>
              <a:cs typeface="Times New Roman" panose="02020603050405020304" pitchFamily="18" charset="0"/>
            </a:endParaRPr>
          </a:p>
        </p:txBody>
      </p:sp>
      <p:pic>
        <p:nvPicPr>
          <p:cNvPr id="4098" name="Picture 2" descr="CUBE.46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38958" y="4454977"/>
            <a:ext cx="2143466" cy="160858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ZEVAv Selective Soldering Machine | Vitronics Soltec | ITW EA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6456040" y="4439439"/>
            <a:ext cx="2484041" cy="1537925"/>
          </a:xfrm>
          <a:prstGeom prst="rect">
            <a:avLst/>
          </a:prstGeom>
          <a:noFill/>
          <a:extLst>
            <a:ext uri="{909E8E84-426E-40DD-AFC4-6F175D3DCCD1}">
              <a14:hiddenFill xmlns:a14="http://schemas.microsoft.com/office/drawing/2010/main">
                <a:solidFill>
                  <a:srgbClr val="FFFFFF"/>
                </a:solidFill>
              </a14:hiddenFill>
            </a:ext>
          </a:extLst>
        </p:spPr>
      </p:pic>
      <p:sp>
        <p:nvSpPr>
          <p:cNvPr id="14" name="5-Point Star 13"/>
          <p:cNvSpPr/>
          <p:nvPr/>
        </p:nvSpPr>
        <p:spPr>
          <a:xfrm>
            <a:off x="5569860" y="2281149"/>
            <a:ext cx="415835" cy="385844"/>
          </a:xfrm>
          <a:prstGeom prst="star5">
            <a:avLst/>
          </a:prstGeom>
          <a:solidFill>
            <a:srgbClr val="FFFF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Rectangle 1"/>
          <p:cNvSpPr/>
          <p:nvPr/>
        </p:nvSpPr>
        <p:spPr>
          <a:xfrm>
            <a:off x="227091" y="1291299"/>
            <a:ext cx="11737818" cy="646331"/>
          </a:xfrm>
          <a:prstGeom prst="rect">
            <a:avLst/>
          </a:prstGeom>
        </p:spPr>
        <p:txBody>
          <a:bodyPr wrap="square">
            <a:spAutoFit/>
          </a:bodyPr>
          <a:lstStyle/>
          <a:p>
            <a:pPr algn="just"/>
            <a:r>
              <a:rPr lang="tr-TR" dirty="0" smtClean="0">
                <a:solidFill>
                  <a:srgbClr val="2A2A2A"/>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smtClean="0">
                <a:solidFill>
                  <a:srgbClr val="2A2A2A"/>
                </a:solidFill>
                <a:latin typeface="Times New Roman" panose="02020603050405020304" pitchFamily="18" charset="0"/>
                <a:cs typeface="Times New Roman" panose="02020603050405020304" pitchFamily="18" charset="0"/>
              </a:rPr>
              <a:t>The </a:t>
            </a:r>
            <a:r>
              <a:rPr lang="en-US" dirty="0">
                <a:solidFill>
                  <a:srgbClr val="2A2A2A"/>
                </a:solidFill>
                <a:latin typeface="Times New Roman" panose="02020603050405020304" pitchFamily="18" charset="0"/>
                <a:cs typeface="Times New Roman" panose="02020603050405020304" pitchFamily="18" charset="0"/>
              </a:rPr>
              <a:t>assembly of the elements that are not </a:t>
            </a:r>
            <a:r>
              <a:rPr lang="en-US" dirty="0" smtClean="0">
                <a:solidFill>
                  <a:srgbClr val="2A2A2A"/>
                </a:solidFill>
                <a:latin typeface="Times New Roman" panose="02020603050405020304" pitchFamily="18" charset="0"/>
                <a:cs typeface="Times New Roman" panose="02020603050405020304" pitchFamily="18" charset="0"/>
              </a:rPr>
              <a:t>SMD material </a:t>
            </a:r>
            <a:r>
              <a:rPr lang="en-US" dirty="0">
                <a:solidFill>
                  <a:srgbClr val="2A2A2A"/>
                </a:solidFill>
                <a:latin typeface="Times New Roman" panose="02020603050405020304" pitchFamily="18" charset="0"/>
                <a:cs typeface="Times New Roman" panose="02020603050405020304" pitchFamily="18" charset="0"/>
              </a:rPr>
              <a:t>on the card and that need to be soldered manually with a special tool or device is applied by "Selective soldering" or "soldering iron".</a:t>
            </a:r>
            <a:endParaRPr lang="tr-TR" dirty="0">
              <a:solidFill>
                <a:srgbClr val="2A2A2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3758957"/>
      </p:ext>
    </p:extLst>
  </p:cSld>
  <p:clrMapOvr>
    <a:masterClrMapping/>
  </p:clrMapOvr>
  <p:transition>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 xmlns:a16="http://schemas.microsoft.com/office/drawing/2014/main" id="{5DB61946-E46D-4BFB-8E43-9C61FCFFDA5A}"/>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en-US" sz="2400" dirty="0">
                <a:solidFill>
                  <a:schemeClr val="bg1"/>
                </a:solidFill>
                <a:latin typeface="Times New Roman" pitchFamily="18" charset="0"/>
                <a:cs typeface="Times New Roman" pitchFamily="18" charset="0"/>
              </a:rPr>
              <a:t>Workspace</a:t>
            </a:r>
            <a:r>
              <a:rPr lang="tr-TR" sz="2400" dirty="0">
                <a:solidFill>
                  <a:schemeClr val="bg1"/>
                </a:solidFill>
                <a:latin typeface="Times New Roman" pitchFamily="18" charset="0"/>
                <a:cs typeface="Times New Roman" pitchFamily="18" charset="0"/>
              </a:rPr>
              <a:t> of </a:t>
            </a:r>
            <a:r>
              <a:rPr lang="en-US" sz="2400" dirty="0">
                <a:solidFill>
                  <a:schemeClr val="bg1"/>
                </a:solidFill>
                <a:latin typeface="Times New Roman" pitchFamily="18" charset="0"/>
                <a:cs typeface="Times New Roman" pitchFamily="18" charset="0"/>
              </a:rPr>
              <a:t>Pantograph</a:t>
            </a:r>
          </a:p>
        </p:txBody>
      </p:sp>
      <p:sp>
        <p:nvSpPr>
          <p:cNvPr id="17" name="Rectangle 2">
            <a:extLst>
              <a:ext uri="{FF2B5EF4-FFF2-40B4-BE49-F238E27FC236}">
                <a16:creationId xmlns="" xmlns:a16="http://schemas.microsoft.com/office/drawing/2014/main" id="{DB800D8A-AD5C-4B64-B6E6-8017696D7348}"/>
              </a:ext>
            </a:extLst>
          </p:cNvPr>
          <p:cNvSpPr txBox="1">
            <a:spLocks noChangeArrowheads="1"/>
          </p:cNvSpPr>
          <p:nvPr/>
        </p:nvSpPr>
        <p:spPr>
          <a:xfrm>
            <a:off x="0" y="4"/>
            <a:ext cx="12192000" cy="908715"/>
          </a:xfrm>
          <a:prstGeom prst="rect">
            <a:avLst/>
          </a:prstGeom>
          <a:solidFill>
            <a:schemeClr val="accent5">
              <a:lumMod val="75000"/>
            </a:schemeClr>
          </a:solidFill>
        </p:spPr>
        <p:txBody>
          <a:bodyPr anchor="ctr"/>
          <a:lstStyle/>
          <a:p>
            <a:pPr algn="l" fontAlgn="auto">
              <a:lnSpc>
                <a:spcPct val="150000"/>
              </a:lnSpc>
              <a:spcAft>
                <a:spcPts val="0"/>
              </a:spcAft>
              <a:defRPr/>
            </a:pPr>
            <a:r>
              <a:rPr lang="en-US" sz="2400" dirty="0" smtClean="0">
                <a:solidFill>
                  <a:schemeClr val="bg1"/>
                </a:solidFill>
                <a:latin typeface="Times New Roman" pitchFamily="18" charset="0"/>
                <a:cs typeface="Times New Roman" pitchFamily="18" charset="0"/>
              </a:rPr>
              <a:t>Environmental Test Chamber</a:t>
            </a:r>
            <a:endParaRPr lang="en-US" sz="2400" dirty="0">
              <a:solidFill>
                <a:schemeClr val="bg1"/>
              </a:solidFill>
              <a:latin typeface="Times New Roman" pitchFamily="18" charset="0"/>
              <a:cs typeface="Times New Roman" pitchFamily="18" charset="0"/>
            </a:endParaRPr>
          </a:p>
        </p:txBody>
      </p:sp>
      <p:sp>
        <p:nvSpPr>
          <p:cNvPr id="12" name="Slayt Numarası Yer Tutucusu 3">
            <a:extLst>
              <a:ext uri="{FF2B5EF4-FFF2-40B4-BE49-F238E27FC236}">
                <a16:creationId xmlns="" xmlns:a16="http://schemas.microsoft.com/office/drawing/2014/main" id="{E76B2E02-8486-4563-9346-58D67BDCA898}"/>
              </a:ext>
            </a:extLst>
          </p:cNvPr>
          <p:cNvSpPr>
            <a:spLocks noGrp="1"/>
          </p:cNvSpPr>
          <p:nvPr>
            <p:ph type="sldNum" sz="quarter" idx="12"/>
          </p:nvPr>
        </p:nvSpPr>
        <p:spPr>
          <a:xfrm>
            <a:off x="8760296" y="6381328"/>
            <a:ext cx="2844800" cy="365125"/>
          </a:xfrm>
        </p:spPr>
        <p:txBody>
          <a:bodyPr/>
          <a:lstStyle/>
          <a:p>
            <a:pPr>
              <a:defRPr/>
            </a:pPr>
            <a:fld id="{420CF300-3795-4318-9E4A-4ED5B71962DF}" type="slidenum">
              <a:rPr lang="tr-TR" smtClean="0"/>
              <a:pPr>
                <a:defRPr/>
              </a:pPr>
              <a:t>9</a:t>
            </a:fld>
            <a:endParaRPr lang="tr-TR"/>
          </a:p>
        </p:txBody>
      </p:sp>
      <p:sp>
        <p:nvSpPr>
          <p:cNvPr id="6" name="Rectangle 5"/>
          <p:cNvSpPr/>
          <p:nvPr/>
        </p:nvSpPr>
        <p:spPr>
          <a:xfrm>
            <a:off x="623392" y="2753155"/>
            <a:ext cx="6096000" cy="2862322"/>
          </a:xfrm>
          <a:prstGeom prst="rect">
            <a:avLst/>
          </a:prstGeom>
        </p:spPr>
        <p:txBody>
          <a:bodyPr>
            <a:spAutoFit/>
          </a:bodyPr>
          <a:lstStyle/>
          <a:p>
            <a:pPr algn="just"/>
            <a:r>
              <a:rPr lang="en-US" dirty="0">
                <a:solidFill>
                  <a:srgbClr val="2A2A2A"/>
                </a:solidFill>
                <a:latin typeface="Times New Roman" panose="02020603050405020304" pitchFamily="18" charset="0"/>
                <a:cs typeface="Times New Roman" panose="02020603050405020304" pitchFamily="18" charset="0"/>
              </a:rPr>
              <a:t>An environmental test chamber is an </a:t>
            </a:r>
            <a:r>
              <a:rPr lang="en-US" i="1" dirty="0">
                <a:solidFill>
                  <a:srgbClr val="2A2A2A"/>
                </a:solidFill>
                <a:latin typeface="Times New Roman" panose="02020603050405020304" pitchFamily="18" charset="0"/>
                <a:cs typeface="Times New Roman" panose="02020603050405020304" pitchFamily="18" charset="0"/>
              </a:rPr>
              <a:t>enclosed space </a:t>
            </a:r>
            <a:r>
              <a:rPr lang="en-US" dirty="0">
                <a:solidFill>
                  <a:srgbClr val="2A2A2A"/>
                </a:solidFill>
                <a:latin typeface="Times New Roman" panose="02020603050405020304" pitchFamily="18" charset="0"/>
                <a:cs typeface="Times New Roman" panose="02020603050405020304" pitchFamily="18" charset="0"/>
              </a:rPr>
              <a:t>that essentially recreates conditions to determine how a subject will respond to those simulated conditions. </a:t>
            </a:r>
            <a:r>
              <a:rPr lang="en-US" dirty="0">
                <a:solidFill>
                  <a:srgbClr val="2A2A2A"/>
                </a:solidFill>
                <a:latin typeface="Times New Roman" panose="02020603050405020304" pitchFamily="18" charset="0"/>
                <a:cs typeface="Times New Roman" panose="02020603050405020304" pitchFamily="18" charset="0"/>
              </a:rPr>
              <a:t>These may </a:t>
            </a:r>
            <a:r>
              <a:rPr lang="en-US" dirty="0" smtClean="0">
                <a:solidFill>
                  <a:srgbClr val="2A2A2A"/>
                </a:solidFill>
                <a:latin typeface="Times New Roman" panose="02020603050405020304" pitchFamily="18" charset="0"/>
                <a:cs typeface="Times New Roman" panose="02020603050405020304" pitchFamily="18" charset="0"/>
              </a:rPr>
              <a:t>include</a:t>
            </a:r>
            <a:r>
              <a:rPr lang="tr-TR" dirty="0" smtClean="0">
                <a:solidFill>
                  <a:srgbClr val="2A2A2A"/>
                </a:solidFill>
                <a:latin typeface="Times New Roman" panose="02020603050405020304" pitchFamily="18" charset="0"/>
                <a:cs typeface="Times New Roman" panose="02020603050405020304" pitchFamily="18" charset="0"/>
              </a:rPr>
              <a:t>;</a:t>
            </a:r>
          </a:p>
          <a:p>
            <a:pPr algn="just"/>
            <a:endParaRPr lang="tr-TR" dirty="0" smtClean="0">
              <a:solidFill>
                <a:srgbClr val="2A2A2A"/>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solidFill>
                  <a:srgbClr val="2A2A2A"/>
                </a:solidFill>
                <a:latin typeface="Times New Roman" panose="02020603050405020304" pitchFamily="18" charset="0"/>
                <a:cs typeface="Times New Roman" panose="02020603050405020304" pitchFamily="18" charset="0"/>
              </a:rPr>
              <a:t>extreme </a:t>
            </a:r>
            <a:r>
              <a:rPr lang="en-US" dirty="0">
                <a:solidFill>
                  <a:srgbClr val="2A2A2A"/>
                </a:solidFill>
                <a:latin typeface="Times New Roman" panose="02020603050405020304" pitchFamily="18" charset="0"/>
                <a:cs typeface="Times New Roman" panose="02020603050405020304" pitchFamily="18" charset="0"/>
              </a:rPr>
              <a:t>heat, </a:t>
            </a:r>
            <a:endParaRPr lang="tr-TR" dirty="0" smtClean="0">
              <a:solidFill>
                <a:srgbClr val="2A2A2A"/>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solidFill>
                  <a:srgbClr val="2A2A2A"/>
                </a:solidFill>
                <a:latin typeface="Times New Roman" panose="02020603050405020304" pitchFamily="18" charset="0"/>
                <a:cs typeface="Times New Roman" panose="02020603050405020304" pitchFamily="18" charset="0"/>
              </a:rPr>
              <a:t>sub-zero </a:t>
            </a:r>
            <a:r>
              <a:rPr lang="en-US" dirty="0">
                <a:solidFill>
                  <a:srgbClr val="2A2A2A"/>
                </a:solidFill>
                <a:latin typeface="Times New Roman" panose="02020603050405020304" pitchFamily="18" charset="0"/>
                <a:cs typeface="Times New Roman" panose="02020603050405020304" pitchFamily="18" charset="0"/>
              </a:rPr>
              <a:t>temperatures, </a:t>
            </a:r>
            <a:endParaRPr lang="tr-TR" dirty="0" smtClean="0">
              <a:solidFill>
                <a:srgbClr val="2A2A2A"/>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solidFill>
                  <a:srgbClr val="2A2A2A"/>
                </a:solidFill>
                <a:latin typeface="Times New Roman" panose="02020603050405020304" pitchFamily="18" charset="0"/>
                <a:cs typeface="Times New Roman" panose="02020603050405020304" pitchFamily="18" charset="0"/>
              </a:rPr>
              <a:t>relative </a:t>
            </a:r>
            <a:r>
              <a:rPr lang="en-US" dirty="0">
                <a:solidFill>
                  <a:srgbClr val="2A2A2A"/>
                </a:solidFill>
                <a:latin typeface="Times New Roman" panose="02020603050405020304" pitchFamily="18" charset="0"/>
                <a:cs typeface="Times New Roman" panose="02020603050405020304" pitchFamily="18" charset="0"/>
              </a:rPr>
              <a:t>humidity, </a:t>
            </a:r>
            <a:endParaRPr lang="tr-TR" dirty="0" smtClean="0">
              <a:solidFill>
                <a:srgbClr val="2A2A2A"/>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solidFill>
                  <a:srgbClr val="2A2A2A"/>
                </a:solidFill>
                <a:latin typeface="Times New Roman" panose="02020603050405020304" pitchFamily="18" charset="0"/>
                <a:cs typeface="Times New Roman" panose="02020603050405020304" pitchFamily="18" charset="0"/>
              </a:rPr>
              <a:t>dew point</a:t>
            </a:r>
            <a:r>
              <a:rPr lang="tr-TR" dirty="0" smtClean="0">
                <a:solidFill>
                  <a:srgbClr val="2A2A2A"/>
                </a:solidFill>
                <a:latin typeface="Times New Roman" panose="02020603050405020304" pitchFamily="18" charset="0"/>
                <a:cs typeface="Times New Roman" panose="02020603050405020304" pitchFamily="18" charset="0"/>
              </a:rPr>
              <a:t>,</a:t>
            </a:r>
            <a:r>
              <a:rPr lang="en-US" dirty="0" smtClean="0">
                <a:solidFill>
                  <a:srgbClr val="2A2A2A"/>
                </a:solidFill>
                <a:latin typeface="Times New Roman" panose="02020603050405020304" pitchFamily="18" charset="0"/>
                <a:cs typeface="Times New Roman" panose="02020603050405020304" pitchFamily="18" charset="0"/>
              </a:rPr>
              <a:t> </a:t>
            </a:r>
            <a:endParaRPr lang="tr-TR" dirty="0" smtClean="0">
              <a:solidFill>
                <a:srgbClr val="2A2A2A"/>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solidFill>
                  <a:srgbClr val="2A2A2A"/>
                </a:solidFill>
                <a:latin typeface="Times New Roman" panose="02020603050405020304" pitchFamily="18" charset="0"/>
                <a:cs typeface="Times New Roman" panose="02020603050405020304" pitchFamily="18" charset="0"/>
              </a:rPr>
              <a:t>wet environments</a:t>
            </a:r>
            <a:endParaRPr lang="tr-TR" dirty="0" smtClean="0">
              <a:solidFill>
                <a:srgbClr val="2A2A2A"/>
              </a:solidFill>
              <a:latin typeface="Times New Roman" panose="02020603050405020304" pitchFamily="18" charset="0"/>
              <a:cs typeface="Times New Roman" panose="02020603050405020304" pitchFamily="18" charset="0"/>
            </a:endParaRPr>
          </a:p>
          <a:p>
            <a:pPr algn="just"/>
            <a:endParaRPr lang="en-US" dirty="0">
              <a:solidFill>
                <a:srgbClr val="2A2A2A"/>
              </a:solidFill>
              <a:latin typeface="Times New Roman" panose="02020603050405020304" pitchFamily="18" charset="0"/>
              <a:cs typeface="Times New Roman" panose="02020603050405020304" pitchFamily="18" charset="0"/>
            </a:endParaRPr>
          </a:p>
        </p:txBody>
      </p:sp>
      <p:sp>
        <p:nvSpPr>
          <p:cNvPr id="8" name="Rectangle 7"/>
          <p:cNvSpPr/>
          <p:nvPr/>
        </p:nvSpPr>
        <p:spPr>
          <a:xfrm>
            <a:off x="4943872" y="5349284"/>
            <a:ext cx="6096000" cy="923330"/>
          </a:xfrm>
          <a:prstGeom prst="rect">
            <a:avLst/>
          </a:prstGeom>
        </p:spPr>
        <p:txBody>
          <a:bodyPr>
            <a:spAutoFit/>
          </a:bodyPr>
          <a:lstStyle/>
          <a:p>
            <a:pPr algn="just"/>
            <a:r>
              <a:rPr lang="en-US" dirty="0" smtClean="0">
                <a:solidFill>
                  <a:srgbClr val="2A2A2A"/>
                </a:solidFill>
                <a:latin typeface="Times New Roman" panose="02020603050405020304" pitchFamily="18" charset="0"/>
                <a:cs typeface="Times New Roman" panose="02020603050405020304" pitchFamily="18" charset="0"/>
              </a:rPr>
              <a:t>The </a:t>
            </a:r>
            <a:r>
              <a:rPr lang="en-US" dirty="0">
                <a:solidFill>
                  <a:srgbClr val="2A2A2A"/>
                </a:solidFill>
                <a:latin typeface="Times New Roman" panose="02020603050405020304" pitchFamily="18" charset="0"/>
                <a:cs typeface="Times New Roman" panose="02020603050405020304" pitchFamily="18" charset="0"/>
              </a:rPr>
              <a:t>environmental chamber can be used to study product performance under a given set of conditions, or to </a:t>
            </a:r>
            <a:r>
              <a:rPr lang="en-US" b="1" dirty="0">
                <a:solidFill>
                  <a:srgbClr val="2A2A2A"/>
                </a:solidFill>
                <a:latin typeface="Times New Roman" panose="02020603050405020304" pitchFamily="18" charset="0"/>
                <a:cs typeface="Times New Roman" panose="02020603050405020304" pitchFamily="18" charset="0"/>
              </a:rPr>
              <a:t>accelerate product lifetime</a:t>
            </a:r>
            <a:r>
              <a:rPr lang="en-US" dirty="0">
                <a:solidFill>
                  <a:srgbClr val="2A2A2A"/>
                </a:solidFill>
                <a:latin typeface="Times New Roman" panose="02020603050405020304" pitchFamily="18" charset="0"/>
                <a:cs typeface="Times New Roman" panose="02020603050405020304" pitchFamily="18" charset="0"/>
              </a:rPr>
              <a:t> and </a:t>
            </a:r>
            <a:r>
              <a:rPr lang="en-US" b="1" dirty="0">
                <a:solidFill>
                  <a:srgbClr val="2A2A2A"/>
                </a:solidFill>
                <a:latin typeface="Times New Roman" panose="02020603050405020304" pitchFamily="18" charset="0"/>
                <a:cs typeface="Times New Roman" panose="02020603050405020304" pitchFamily="18" charset="0"/>
              </a:rPr>
              <a:t>study the product aging</a:t>
            </a:r>
            <a:r>
              <a:rPr lang="en-US" dirty="0">
                <a:solidFill>
                  <a:srgbClr val="2A2A2A"/>
                </a:solidFill>
                <a:latin typeface="Times New Roman" panose="02020603050405020304" pitchFamily="18" charset="0"/>
                <a:cs typeface="Times New Roman" panose="02020603050405020304" pitchFamily="18" charset="0"/>
              </a:rPr>
              <a:t> process. </a:t>
            </a:r>
          </a:p>
        </p:txBody>
      </p:sp>
      <p:sp>
        <p:nvSpPr>
          <p:cNvPr id="3" name="Rectangle 2"/>
          <p:cNvSpPr/>
          <p:nvPr/>
        </p:nvSpPr>
        <p:spPr>
          <a:xfrm>
            <a:off x="161510" y="1299794"/>
            <a:ext cx="11868980" cy="646331"/>
          </a:xfrm>
          <a:prstGeom prst="rect">
            <a:avLst/>
          </a:prstGeom>
        </p:spPr>
        <p:txBody>
          <a:bodyPr wrap="square">
            <a:spAutoFit/>
          </a:bodyPr>
          <a:lstStyle/>
          <a:p>
            <a:pPr algn="just"/>
            <a:r>
              <a:rPr lang="en-US" dirty="0" smtClean="0">
                <a:solidFill>
                  <a:srgbClr val="2A2A2A"/>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smtClean="0">
                <a:solidFill>
                  <a:srgbClr val="2A2A2A"/>
                </a:solidFill>
                <a:latin typeface="Times New Roman" panose="02020603050405020304" pitchFamily="18" charset="0"/>
                <a:cs typeface="Times New Roman" panose="02020603050405020304" pitchFamily="18" charset="0"/>
              </a:rPr>
              <a:t>In order to test the quality of the </a:t>
            </a:r>
            <a:r>
              <a:rPr lang="tr-TR" dirty="0" smtClean="0">
                <a:solidFill>
                  <a:srgbClr val="2A2A2A"/>
                </a:solidFill>
                <a:latin typeface="Times New Roman" panose="02020603050405020304" pitchFamily="18" charset="0"/>
                <a:cs typeface="Times New Roman" panose="02020603050405020304" pitchFamily="18" charset="0"/>
              </a:rPr>
              <a:t>PCB</a:t>
            </a:r>
            <a:r>
              <a:rPr lang="en-US" dirty="0" smtClean="0">
                <a:solidFill>
                  <a:srgbClr val="2A2A2A"/>
                </a:solidFill>
                <a:latin typeface="Times New Roman" panose="02020603050405020304" pitchFamily="18" charset="0"/>
                <a:cs typeface="Times New Roman" panose="02020603050405020304" pitchFamily="18" charset="0"/>
              </a:rPr>
              <a:t>, materials and cards are subjected to high-speed temperature cycles to reveal possible defects and make the necessary corrections. "Espec"</a:t>
            </a:r>
            <a:r>
              <a:rPr lang="tr-TR" dirty="0" smtClean="0">
                <a:solidFill>
                  <a:srgbClr val="2A2A2A"/>
                </a:solidFill>
                <a:latin typeface="Times New Roman" panose="02020603050405020304" pitchFamily="18" charset="0"/>
                <a:cs typeface="Times New Roman" panose="02020603050405020304" pitchFamily="18" charset="0"/>
              </a:rPr>
              <a:t> </a:t>
            </a:r>
            <a:r>
              <a:rPr lang="tr-TR" dirty="0" err="1" smtClean="0">
                <a:solidFill>
                  <a:srgbClr val="2A2A2A"/>
                </a:solidFill>
                <a:latin typeface="Times New Roman" panose="02020603050405020304" pitchFamily="18" charset="0"/>
                <a:cs typeface="Times New Roman" panose="02020603050405020304" pitchFamily="18" charset="0"/>
              </a:rPr>
              <a:t>device</a:t>
            </a:r>
            <a:r>
              <a:rPr lang="en-US" dirty="0" smtClean="0">
                <a:solidFill>
                  <a:srgbClr val="2A2A2A"/>
                </a:solidFill>
                <a:latin typeface="Times New Roman" panose="02020603050405020304" pitchFamily="18" charset="0"/>
                <a:cs typeface="Times New Roman" panose="02020603050405020304" pitchFamily="18" charset="0"/>
              </a:rPr>
              <a:t> is used for this process.</a:t>
            </a:r>
            <a:endParaRPr lang="en-US" dirty="0">
              <a:solidFill>
                <a:srgbClr val="2A2A2A"/>
              </a:solidFill>
              <a:latin typeface="Times New Roman" panose="02020603050405020304" pitchFamily="18" charset="0"/>
              <a:cs typeface="Times New Roman" panose="02020603050405020304" pitchFamily="18" charset="0"/>
            </a:endParaRPr>
          </a:p>
        </p:txBody>
      </p:sp>
      <p:pic>
        <p:nvPicPr>
          <p:cNvPr id="2052" name="Picture 4" descr="Temperature Humidity Chamber(Wide Humid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7417" y="2179448"/>
            <a:ext cx="2205757" cy="22057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7510430" y="4682810"/>
            <a:ext cx="601794" cy="557760"/>
          </a:xfrm>
          <a:prstGeom prst="rect">
            <a:avLst/>
          </a:prstGeom>
        </p:spPr>
      </p:pic>
    </p:spTree>
    <p:extLst>
      <p:ext uri="{BB962C8B-B14F-4D97-AF65-F5344CB8AC3E}">
        <p14:creationId xmlns:p14="http://schemas.microsoft.com/office/powerpoint/2010/main" val="3980875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573842</TotalTime>
  <Words>1401</Words>
  <Application>Microsoft Office PowerPoint</Application>
  <PresentationFormat>Widescreen</PresentationFormat>
  <Paragraphs>135</Paragraphs>
  <Slides>22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Times New Roman</vt:lpstr>
      <vt:lpstr>Verdana</vt:lpstr>
      <vt:lpstr>Wingdings</vt:lpstr>
      <vt:lpstr>Office Theme</vt:lpstr>
      <vt:lpstr>Name - Surname: Rabia GÜL Department: Process Design and Product Development Mentor: Ali TIRAK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vpatoglu</dc:creator>
  <cp:lastModifiedBy>Rabia GÜL</cp:lastModifiedBy>
  <cp:revision>3410</cp:revision>
  <dcterms:created xsi:type="dcterms:W3CDTF">1601-01-01T00:00:00Z</dcterms:created>
  <dcterms:modified xsi:type="dcterms:W3CDTF">2020-09-10T13:14:43Z</dcterms:modified>
</cp:coreProperties>
</file>